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72" r:id="rId5"/>
  </p:sldMasterIdLst>
  <p:notesMasterIdLst>
    <p:notesMasterId r:id="rId27"/>
  </p:notesMasterIdLst>
  <p:handoutMasterIdLst>
    <p:handoutMasterId r:id="rId28"/>
  </p:handoutMasterIdLst>
  <p:sldIdLst>
    <p:sldId id="256" r:id="rId6"/>
    <p:sldId id="271" r:id="rId7"/>
    <p:sldId id="272" r:id="rId8"/>
    <p:sldId id="286" r:id="rId9"/>
    <p:sldId id="287" r:id="rId10"/>
    <p:sldId id="275" r:id="rId11"/>
    <p:sldId id="273" r:id="rId12"/>
    <p:sldId id="277" r:id="rId13"/>
    <p:sldId id="278" r:id="rId14"/>
    <p:sldId id="279" r:id="rId15"/>
    <p:sldId id="281" r:id="rId16"/>
    <p:sldId id="292" r:id="rId17"/>
    <p:sldId id="290" r:id="rId18"/>
    <p:sldId id="293" r:id="rId19"/>
    <p:sldId id="291" r:id="rId20"/>
    <p:sldId id="295" r:id="rId21"/>
    <p:sldId id="298" r:id="rId22"/>
    <p:sldId id="299" r:id="rId23"/>
    <p:sldId id="300" r:id="rId24"/>
    <p:sldId id="285" r:id="rId25"/>
    <p:sldId id="269" r:id="rId26"/>
  </p:sldIdLst>
  <p:sldSz cx="9144000" cy="5143500" type="screen16x9"/>
  <p:notesSz cx="7010400" cy="9236075"/>
  <p:defaultTex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p:defaultTextStyle>
  <p:extLst>
    <p:ext uri="{EFAFB233-063F-42B5-8137-9DF3F51BA10A}">
      <p15:sldGuideLst xmlns:p15="http://schemas.microsoft.com/office/powerpoint/2012/main">
        <p15:guide id="1" orient="horz" pos="2532" userDrawn="1">
          <p15:clr>
            <a:srgbClr val="A4A3A4"/>
          </p15:clr>
        </p15:guide>
        <p15:guide id="4" orient="horz" pos="2748" userDrawn="1">
          <p15:clr>
            <a:srgbClr val="A4A3A4"/>
          </p15:clr>
        </p15:guide>
        <p15:guide id="5" orient="horz" pos="3888">
          <p15:clr>
            <a:srgbClr val="A4A3A4"/>
          </p15:clr>
        </p15:guide>
        <p15:guide id="11" pos="5760" userDrawn="1">
          <p15:clr>
            <a:srgbClr val="A4A3A4"/>
          </p15:clr>
        </p15:guide>
        <p15:guide id="15" pos="6144">
          <p15:clr>
            <a:srgbClr val="A4A3A4"/>
          </p15:clr>
        </p15:guide>
        <p15:guide id="16" orient="horz" pos="276" userDrawn="1">
          <p15:clr>
            <a:srgbClr val="A4A3A4"/>
          </p15:clr>
        </p15:guide>
        <p15:guide id="20" pos="2736" userDrawn="1">
          <p15:clr>
            <a:srgbClr val="A4A3A4"/>
          </p15:clr>
        </p15:guide>
        <p15:guide id="21" pos="5688" userDrawn="1">
          <p15:clr>
            <a:srgbClr val="A4A3A4"/>
          </p15:clr>
        </p15:guide>
        <p15:guide id="22" orient="horz" pos="1956" userDrawn="1">
          <p15:clr>
            <a:srgbClr val="A4A3A4"/>
          </p15:clr>
        </p15:guide>
        <p15:guide id="26" orient="horz" pos="3036" userDrawn="1">
          <p15:clr>
            <a:srgbClr val="A4A3A4"/>
          </p15:clr>
        </p15:guide>
        <p15:guide id="27" orient="horz" pos="1644" userDrawn="1">
          <p15:clr>
            <a:srgbClr val="A4A3A4"/>
          </p15:clr>
        </p15:guide>
        <p15:guide id="28" orient="horz" pos="1860" userDrawn="1">
          <p15:clr>
            <a:srgbClr val="A4A3A4"/>
          </p15:clr>
        </p15:guide>
        <p15:guide id="29" pos="2880" userDrawn="1">
          <p15:clr>
            <a:srgbClr val="A4A3A4"/>
          </p15:clr>
        </p15:guide>
        <p15:guide id="31" orient="horz" pos="804" userDrawn="1">
          <p15:clr>
            <a:srgbClr val="A4A3A4"/>
          </p15:clr>
        </p15:guide>
        <p15:guide id="32" pos="5448" userDrawn="1">
          <p15:clr>
            <a:srgbClr val="A4A3A4"/>
          </p15:clr>
        </p15:guide>
        <p15:guide id="33" pos="480" userDrawn="1">
          <p15:clr>
            <a:srgbClr val="A4A3A4"/>
          </p15:clr>
        </p15:guide>
        <p15:guide id="34" pos="336" userDrawn="1">
          <p15:clr>
            <a:srgbClr val="A4A3A4"/>
          </p15:clr>
        </p15:guide>
        <p15:guide id="35" orient="horz" pos="348" userDrawn="1">
          <p15:clr>
            <a:srgbClr val="A4A3A4"/>
          </p15:clr>
        </p15:guide>
        <p15:guide id="36" orient="horz" pos="2169">
          <p15:clr>
            <a:srgbClr val="A4A3A4"/>
          </p15:clr>
        </p15:guide>
        <p15:guide id="37" orient="horz" pos="3239">
          <p15:clr>
            <a:srgbClr val="A4A3A4"/>
          </p15:clr>
        </p15:guide>
        <p15:guide id="38" orient="horz" pos="606">
          <p15:clr>
            <a:srgbClr val="A4A3A4"/>
          </p15:clr>
        </p15:guide>
        <p15:guide id="39" orient="horz" pos="2772">
          <p15:clr>
            <a:srgbClr val="A4A3A4"/>
          </p15:clr>
        </p15:guide>
        <p15:guide id="40" pos="5759">
          <p15:clr>
            <a:srgbClr val="A4A3A4"/>
          </p15:clr>
        </p15:guide>
        <p15:guide id="41" pos="5700">
          <p15:clr>
            <a:srgbClr val="A4A3A4"/>
          </p15:clr>
        </p15:guide>
        <p15:guide id="42" pos="2944">
          <p15:clr>
            <a:srgbClr val="A4A3A4"/>
          </p15:clr>
        </p15:guide>
        <p15:guide id="43" pos="468">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CC00"/>
    <a:srgbClr val="00CCFF"/>
    <a:srgbClr val="00008C"/>
    <a:srgbClr val="001EFF"/>
    <a:srgbClr val="F46E00"/>
    <a:srgbClr val="9AF7FF"/>
    <a:srgbClr val="F2F2F2"/>
    <a:srgbClr val="D9D9D9"/>
    <a:srgbClr val="2C2D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711" autoAdjust="0"/>
  </p:normalViewPr>
  <p:slideViewPr>
    <p:cSldViewPr snapToGrid="0">
      <p:cViewPr varScale="1">
        <p:scale>
          <a:sx n="125" d="100"/>
          <a:sy n="125" d="100"/>
        </p:scale>
        <p:origin x="226" y="86"/>
      </p:cViewPr>
      <p:guideLst>
        <p:guide orient="horz" pos="2532"/>
        <p:guide orient="horz" pos="2748"/>
        <p:guide orient="horz" pos="3888"/>
        <p:guide pos="5760"/>
        <p:guide pos="6144"/>
        <p:guide orient="horz" pos="276"/>
        <p:guide pos="2736"/>
        <p:guide pos="5688"/>
        <p:guide orient="horz" pos="1956"/>
        <p:guide orient="horz" pos="3036"/>
        <p:guide orient="horz" pos="1644"/>
        <p:guide orient="horz" pos="1860"/>
        <p:guide pos="2880"/>
        <p:guide orient="horz" pos="804"/>
        <p:guide pos="5448"/>
        <p:guide pos="480"/>
        <p:guide pos="336"/>
        <p:guide orient="horz" pos="348"/>
        <p:guide orient="horz" pos="2169"/>
        <p:guide orient="horz" pos="3239"/>
        <p:guide orient="horz" pos="606"/>
        <p:guide orient="horz" pos="2772"/>
        <p:guide pos="5759"/>
        <p:guide pos="5700"/>
        <p:guide pos="2944"/>
        <p:guide pos="468"/>
      </p:guideLst>
    </p:cSldViewPr>
  </p:slideViewPr>
  <p:outlineViewPr>
    <p:cViewPr>
      <p:scale>
        <a:sx n="33" d="100"/>
        <a:sy n="33" d="100"/>
      </p:scale>
      <p:origin x="0" y="-67"/>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rav Patra" userId="dcd3ef656e603ce9" providerId="LiveId" clId="{0DC81CDC-7844-4164-8D79-72026585B77F}"/>
    <pc:docChg chg="undo custSel delSld modSld">
      <pc:chgData name="Sourav Patra" userId="dcd3ef656e603ce9" providerId="LiveId" clId="{0DC81CDC-7844-4164-8D79-72026585B77F}" dt="2022-09-02T05:23:10.255" v="138" actId="5793"/>
      <pc:docMkLst>
        <pc:docMk/>
      </pc:docMkLst>
      <pc:sldChg chg="modSp mod">
        <pc:chgData name="Sourav Patra" userId="dcd3ef656e603ce9" providerId="LiveId" clId="{0DC81CDC-7844-4164-8D79-72026585B77F}" dt="2022-09-02T05:23:10.255" v="138" actId="5793"/>
        <pc:sldMkLst>
          <pc:docMk/>
          <pc:sldMk cId="1603698299" sldId="272"/>
        </pc:sldMkLst>
        <pc:spChg chg="mod">
          <ac:chgData name="Sourav Patra" userId="dcd3ef656e603ce9" providerId="LiveId" clId="{0DC81CDC-7844-4164-8D79-72026585B77F}" dt="2022-09-02T05:23:10.255" v="138" actId="5793"/>
          <ac:spMkLst>
            <pc:docMk/>
            <pc:sldMk cId="1603698299" sldId="272"/>
            <ac:spMk id="2" creationId="{CC71BA01-36F0-B6DE-8F0F-F20AC4D5468D}"/>
          </ac:spMkLst>
        </pc:spChg>
      </pc:sldChg>
      <pc:sldChg chg="modSp mod">
        <pc:chgData name="Sourav Patra" userId="dcd3ef656e603ce9" providerId="LiveId" clId="{0DC81CDC-7844-4164-8D79-72026585B77F}" dt="2022-09-02T05:16:17.204" v="135" actId="20577"/>
        <pc:sldMkLst>
          <pc:docMk/>
          <pc:sldMk cId="3178796162" sldId="275"/>
        </pc:sldMkLst>
        <pc:spChg chg="mod">
          <ac:chgData name="Sourav Patra" userId="dcd3ef656e603ce9" providerId="LiveId" clId="{0DC81CDC-7844-4164-8D79-72026585B77F}" dt="2022-09-02T05:16:17.204" v="135" actId="20577"/>
          <ac:spMkLst>
            <pc:docMk/>
            <pc:sldMk cId="3178796162" sldId="275"/>
            <ac:spMk id="2" creationId="{81D905A6-90B5-EE68-989D-1A2BE6E5BBBA}"/>
          </ac:spMkLst>
        </pc:spChg>
      </pc:sldChg>
      <pc:sldChg chg="modSp mod">
        <pc:chgData name="Sourav Patra" userId="dcd3ef656e603ce9" providerId="LiveId" clId="{0DC81CDC-7844-4164-8D79-72026585B77F}" dt="2022-09-01T09:20:02.322" v="71" actId="1076"/>
        <pc:sldMkLst>
          <pc:docMk/>
          <pc:sldMk cId="388586528" sldId="277"/>
        </pc:sldMkLst>
        <pc:picChg chg="mod">
          <ac:chgData name="Sourav Patra" userId="dcd3ef656e603ce9" providerId="LiveId" clId="{0DC81CDC-7844-4164-8D79-72026585B77F}" dt="2022-09-01T09:20:02.322" v="71" actId="1076"/>
          <ac:picMkLst>
            <pc:docMk/>
            <pc:sldMk cId="388586528" sldId="277"/>
            <ac:picMk id="5" creationId="{6C435567-4792-BF6F-DBF4-E71FF31EEB06}"/>
          </ac:picMkLst>
        </pc:picChg>
      </pc:sldChg>
      <pc:sldChg chg="addSp modSp mod">
        <pc:chgData name="Sourav Patra" userId="dcd3ef656e603ce9" providerId="LiveId" clId="{0DC81CDC-7844-4164-8D79-72026585B77F}" dt="2022-09-01T09:10:13.340" v="28" actId="1076"/>
        <pc:sldMkLst>
          <pc:docMk/>
          <pc:sldMk cId="3683700336" sldId="281"/>
        </pc:sldMkLst>
        <pc:spChg chg="mod">
          <ac:chgData name="Sourav Patra" userId="dcd3ef656e603ce9" providerId="LiveId" clId="{0DC81CDC-7844-4164-8D79-72026585B77F}" dt="2022-09-01T09:09:31.332" v="25" actId="20577"/>
          <ac:spMkLst>
            <pc:docMk/>
            <pc:sldMk cId="3683700336" sldId="281"/>
            <ac:spMk id="3" creationId="{464689A7-0FE0-7781-8ADD-6A561C9532CA}"/>
          </ac:spMkLst>
        </pc:spChg>
        <pc:picChg chg="mod">
          <ac:chgData name="Sourav Patra" userId="dcd3ef656e603ce9" providerId="LiveId" clId="{0DC81CDC-7844-4164-8D79-72026585B77F}" dt="2022-09-01T09:10:13.340" v="28" actId="1076"/>
          <ac:picMkLst>
            <pc:docMk/>
            <pc:sldMk cId="3683700336" sldId="281"/>
            <ac:picMk id="8" creationId="{963745DB-E3C6-F2EE-F8FB-59FCEFCB17F0}"/>
          </ac:picMkLst>
        </pc:picChg>
        <pc:picChg chg="add mod">
          <ac:chgData name="Sourav Patra" userId="dcd3ef656e603ce9" providerId="LiveId" clId="{0DC81CDC-7844-4164-8D79-72026585B77F}" dt="2022-09-01T09:08:48.771" v="3" actId="1076"/>
          <ac:picMkLst>
            <pc:docMk/>
            <pc:sldMk cId="3683700336" sldId="281"/>
            <ac:picMk id="9" creationId="{546DB581-14C3-4A11-C6B4-F05D749A4DEC}"/>
          </ac:picMkLst>
        </pc:picChg>
      </pc:sldChg>
      <pc:sldChg chg="del">
        <pc:chgData name="Sourav Patra" userId="dcd3ef656e603ce9" providerId="LiveId" clId="{0DC81CDC-7844-4164-8D79-72026585B77F}" dt="2022-09-01T09:15:34.667" v="52" actId="47"/>
        <pc:sldMkLst>
          <pc:docMk/>
          <pc:sldMk cId="3110706173" sldId="284"/>
        </pc:sldMkLst>
      </pc:sldChg>
      <pc:sldChg chg="modSp mod">
        <pc:chgData name="Sourav Patra" userId="dcd3ef656e603ce9" providerId="LiveId" clId="{0DC81CDC-7844-4164-8D79-72026585B77F}" dt="2022-09-02T05:12:13.279" v="122" actId="20577"/>
        <pc:sldMkLst>
          <pc:docMk/>
          <pc:sldMk cId="3126582776" sldId="286"/>
        </pc:sldMkLst>
        <pc:spChg chg="mod">
          <ac:chgData name="Sourav Patra" userId="dcd3ef656e603ce9" providerId="LiveId" clId="{0DC81CDC-7844-4164-8D79-72026585B77F}" dt="2022-09-02T05:12:13.279" v="122" actId="20577"/>
          <ac:spMkLst>
            <pc:docMk/>
            <pc:sldMk cId="3126582776" sldId="286"/>
            <ac:spMk id="2" creationId="{974288D1-A9D0-FD25-494B-9F5E1E1C40CF}"/>
          </ac:spMkLst>
        </pc:spChg>
      </pc:sldChg>
      <pc:sldChg chg="addSp delSp modSp del">
        <pc:chgData name="Sourav Patra" userId="dcd3ef656e603ce9" providerId="LiveId" clId="{0DC81CDC-7844-4164-8D79-72026585B77F}" dt="2022-09-01T09:09:35.764" v="26" actId="47"/>
        <pc:sldMkLst>
          <pc:docMk/>
          <pc:sldMk cId="330649685" sldId="288"/>
        </pc:sldMkLst>
        <pc:spChg chg="add mod">
          <ac:chgData name="Sourav Patra" userId="dcd3ef656e603ce9" providerId="LiveId" clId="{0DC81CDC-7844-4164-8D79-72026585B77F}" dt="2022-09-01T09:08:34.504" v="0" actId="21"/>
          <ac:spMkLst>
            <pc:docMk/>
            <pc:sldMk cId="330649685" sldId="288"/>
            <ac:spMk id="7" creationId="{F5D86A35-18EE-23A5-6343-96BEE214CB15}"/>
          </ac:spMkLst>
        </pc:spChg>
        <pc:picChg chg="del">
          <ac:chgData name="Sourav Patra" userId="dcd3ef656e603ce9" providerId="LiveId" clId="{0DC81CDC-7844-4164-8D79-72026585B77F}" dt="2022-09-01T09:08:34.504" v="0" actId="21"/>
          <ac:picMkLst>
            <pc:docMk/>
            <pc:sldMk cId="330649685" sldId="288"/>
            <ac:picMk id="6" creationId="{7B36E445-64F2-C070-D5F0-13690D50E9F8}"/>
          </ac:picMkLst>
        </pc:picChg>
      </pc:sldChg>
      <pc:sldChg chg="del">
        <pc:chgData name="Sourav Patra" userId="dcd3ef656e603ce9" providerId="LiveId" clId="{0DC81CDC-7844-4164-8D79-72026585B77F}" dt="2022-09-01T09:11:08.086" v="37" actId="47"/>
        <pc:sldMkLst>
          <pc:docMk/>
          <pc:sldMk cId="1296669376" sldId="289"/>
        </pc:sldMkLst>
      </pc:sldChg>
      <pc:sldChg chg="modSp">
        <pc:chgData name="Sourav Patra" userId="dcd3ef656e603ce9" providerId="LiveId" clId="{0DC81CDC-7844-4164-8D79-72026585B77F}" dt="2022-09-01T09:11:03.741" v="36" actId="1076"/>
        <pc:sldMkLst>
          <pc:docMk/>
          <pc:sldMk cId="3456973126" sldId="292"/>
        </pc:sldMkLst>
        <pc:picChg chg="mod">
          <ac:chgData name="Sourav Patra" userId="dcd3ef656e603ce9" providerId="LiveId" clId="{0DC81CDC-7844-4164-8D79-72026585B77F}" dt="2022-09-01T09:11:03.741" v="36" actId="1076"/>
          <ac:picMkLst>
            <pc:docMk/>
            <pc:sldMk cId="3456973126" sldId="292"/>
            <ac:picMk id="5" creationId="{BC090D08-B9A6-5F50-8831-4BF93898BCDB}"/>
          </ac:picMkLst>
        </pc:picChg>
      </pc:sldChg>
      <pc:sldChg chg="addSp modSp">
        <pc:chgData name="Sourav Patra" userId="dcd3ef656e603ce9" providerId="LiveId" clId="{0DC81CDC-7844-4164-8D79-72026585B77F}" dt="2022-09-01T09:12:05.273" v="44" actId="14100"/>
        <pc:sldMkLst>
          <pc:docMk/>
          <pc:sldMk cId="2350425656" sldId="293"/>
        </pc:sldMkLst>
        <pc:picChg chg="mod">
          <ac:chgData name="Sourav Patra" userId="dcd3ef656e603ce9" providerId="LiveId" clId="{0DC81CDC-7844-4164-8D79-72026585B77F}" dt="2022-09-01T09:11:29.306" v="38" actId="1076"/>
          <ac:picMkLst>
            <pc:docMk/>
            <pc:sldMk cId="2350425656" sldId="293"/>
            <ac:picMk id="5" creationId="{60B19209-E26A-86B1-82E9-59DFD9AA2FA9}"/>
          </ac:picMkLst>
        </pc:picChg>
        <pc:picChg chg="add mod">
          <ac:chgData name="Sourav Patra" userId="dcd3ef656e603ce9" providerId="LiveId" clId="{0DC81CDC-7844-4164-8D79-72026585B77F}" dt="2022-09-01T09:12:05.273" v="44" actId="14100"/>
          <ac:picMkLst>
            <pc:docMk/>
            <pc:sldMk cId="2350425656" sldId="293"/>
            <ac:picMk id="6" creationId="{8E834C17-72AE-A313-A9CB-9EFA52675F0C}"/>
          </ac:picMkLst>
        </pc:picChg>
      </pc:sldChg>
      <pc:sldChg chg="addSp delSp modSp del">
        <pc:chgData name="Sourav Patra" userId="dcd3ef656e603ce9" providerId="LiveId" clId="{0DC81CDC-7844-4164-8D79-72026585B77F}" dt="2022-09-01T09:12:14.996" v="45" actId="47"/>
        <pc:sldMkLst>
          <pc:docMk/>
          <pc:sldMk cId="4155866591" sldId="294"/>
        </pc:sldMkLst>
        <pc:spChg chg="add mod">
          <ac:chgData name="Sourav Patra" userId="dcd3ef656e603ce9" providerId="LiveId" clId="{0DC81CDC-7844-4164-8D79-72026585B77F}" dt="2022-09-01T09:11:50.318" v="41" actId="21"/>
          <ac:spMkLst>
            <pc:docMk/>
            <pc:sldMk cId="4155866591" sldId="294"/>
            <ac:spMk id="6" creationId="{903669FD-B7AC-D763-B134-E18338307D42}"/>
          </ac:spMkLst>
        </pc:spChg>
        <pc:picChg chg="del mod">
          <ac:chgData name="Sourav Patra" userId="dcd3ef656e603ce9" providerId="LiveId" clId="{0DC81CDC-7844-4164-8D79-72026585B77F}" dt="2022-09-01T09:11:50.318" v="41" actId="21"/>
          <ac:picMkLst>
            <pc:docMk/>
            <pc:sldMk cId="4155866591" sldId="294"/>
            <ac:picMk id="5" creationId="{E73F9449-7F14-B4A1-3A89-976043BF24E6}"/>
          </ac:picMkLst>
        </pc:picChg>
      </pc:sldChg>
      <pc:sldChg chg="addSp delSp modSp">
        <pc:chgData name="Sourav Patra" userId="dcd3ef656e603ce9" providerId="LiveId" clId="{0DC81CDC-7844-4164-8D79-72026585B77F}" dt="2022-09-01T09:19:08.921" v="68" actId="478"/>
        <pc:sldMkLst>
          <pc:docMk/>
          <pc:sldMk cId="2731684544" sldId="295"/>
        </pc:sldMkLst>
        <pc:spChg chg="del">
          <ac:chgData name="Sourav Patra" userId="dcd3ef656e603ce9" providerId="LiveId" clId="{0DC81CDC-7844-4164-8D79-72026585B77F}" dt="2022-09-01T09:19:08.921" v="68" actId="478"/>
          <ac:spMkLst>
            <pc:docMk/>
            <pc:sldMk cId="2731684544" sldId="295"/>
            <ac:spMk id="4" creationId="{8A588F55-0A59-FDFA-D9FB-1C6C2FE40700}"/>
          </ac:spMkLst>
        </pc:spChg>
        <pc:picChg chg="mod">
          <ac:chgData name="Sourav Patra" userId="dcd3ef656e603ce9" providerId="LiveId" clId="{0DC81CDC-7844-4164-8D79-72026585B77F}" dt="2022-09-01T09:12:44.406" v="46" actId="1076"/>
          <ac:picMkLst>
            <pc:docMk/>
            <pc:sldMk cId="2731684544" sldId="295"/>
            <ac:picMk id="5" creationId="{9E89C0CB-EAB9-7DA8-F97A-2C798288E6F0}"/>
          </ac:picMkLst>
        </pc:picChg>
        <pc:picChg chg="add mod">
          <ac:chgData name="Sourav Patra" userId="dcd3ef656e603ce9" providerId="LiveId" clId="{0DC81CDC-7844-4164-8D79-72026585B77F}" dt="2022-09-01T09:13:08.631" v="50" actId="1076"/>
          <ac:picMkLst>
            <pc:docMk/>
            <pc:sldMk cId="2731684544" sldId="295"/>
            <ac:picMk id="6" creationId="{BE9E1952-1971-0679-EE21-3B6DEBDCC00F}"/>
          </ac:picMkLst>
        </pc:picChg>
      </pc:sldChg>
      <pc:sldChg chg="addSp delSp modSp del">
        <pc:chgData name="Sourav Patra" userId="dcd3ef656e603ce9" providerId="LiveId" clId="{0DC81CDC-7844-4164-8D79-72026585B77F}" dt="2022-09-01T09:13:17.970" v="51" actId="47"/>
        <pc:sldMkLst>
          <pc:docMk/>
          <pc:sldMk cId="4228071951" sldId="296"/>
        </pc:sldMkLst>
        <pc:spChg chg="add mod">
          <ac:chgData name="Sourav Patra" userId="dcd3ef656e603ce9" providerId="LiveId" clId="{0DC81CDC-7844-4164-8D79-72026585B77F}" dt="2022-09-01T09:13:01.502" v="48" actId="21"/>
          <ac:spMkLst>
            <pc:docMk/>
            <pc:sldMk cId="4228071951" sldId="296"/>
            <ac:spMk id="9" creationId="{FF8FDFC3-39EF-80DB-00E5-F37E36187FB7}"/>
          </ac:spMkLst>
        </pc:spChg>
        <pc:picChg chg="del mod">
          <ac:chgData name="Sourav Patra" userId="dcd3ef656e603ce9" providerId="LiveId" clId="{0DC81CDC-7844-4164-8D79-72026585B77F}" dt="2022-09-01T09:13:01.502" v="48" actId="21"/>
          <ac:picMkLst>
            <pc:docMk/>
            <pc:sldMk cId="4228071951" sldId="296"/>
            <ac:picMk id="8" creationId="{B893B675-6974-F58B-A051-C52D8FF7AF30}"/>
          </ac:picMkLst>
        </pc:picChg>
      </pc:sldChg>
      <pc:sldChg chg="addSp delSp modSp del">
        <pc:chgData name="Sourav Patra" userId="dcd3ef656e603ce9" providerId="LiveId" clId="{0DC81CDC-7844-4164-8D79-72026585B77F}" dt="2022-09-01T09:18:05.141" v="67" actId="47"/>
        <pc:sldMkLst>
          <pc:docMk/>
          <pc:sldMk cId="3470070830" sldId="297"/>
        </pc:sldMkLst>
        <pc:spChg chg="add del mod">
          <ac:chgData name="Sourav Patra" userId="dcd3ef656e603ce9" providerId="LiveId" clId="{0DC81CDC-7844-4164-8D79-72026585B77F}" dt="2022-09-01T09:18:00.454" v="66" actId="478"/>
          <ac:spMkLst>
            <pc:docMk/>
            <pc:sldMk cId="3470070830" sldId="297"/>
            <ac:spMk id="7" creationId="{504210AA-86A6-8D06-9311-F128FCCF8120}"/>
          </ac:spMkLst>
        </pc:spChg>
        <pc:picChg chg="add del">
          <ac:chgData name="Sourav Patra" userId="dcd3ef656e603ce9" providerId="LiveId" clId="{0DC81CDC-7844-4164-8D79-72026585B77F}" dt="2022-09-01T09:18:00.454" v="66" actId="478"/>
          <ac:picMkLst>
            <pc:docMk/>
            <pc:sldMk cId="3470070830" sldId="297"/>
            <ac:picMk id="6" creationId="{7AAED0BD-1169-6FBA-6E79-048199278F42}"/>
          </ac:picMkLst>
        </pc:picChg>
      </pc:sldChg>
      <pc:sldChg chg="modSp">
        <pc:chgData name="Sourav Patra" userId="dcd3ef656e603ce9" providerId="LiveId" clId="{0DC81CDC-7844-4164-8D79-72026585B77F}" dt="2022-09-01T09:17:28.356" v="64" actId="1035"/>
        <pc:sldMkLst>
          <pc:docMk/>
          <pc:sldMk cId="2707324291" sldId="298"/>
        </pc:sldMkLst>
        <pc:picChg chg="mod">
          <ac:chgData name="Sourav Patra" userId="dcd3ef656e603ce9" providerId="LiveId" clId="{0DC81CDC-7844-4164-8D79-72026585B77F}" dt="2022-09-01T09:17:28.356" v="64" actId="1035"/>
          <ac:picMkLst>
            <pc:docMk/>
            <pc:sldMk cId="2707324291" sldId="298"/>
            <ac:picMk id="6" creationId="{5539AA23-7AC5-AAAF-BEC1-BDA6CC615D05}"/>
          </ac:picMkLst>
        </pc:picChg>
      </pc:sldChg>
      <pc:sldChg chg="addSp delSp modSp mod">
        <pc:chgData name="Sourav Patra" userId="dcd3ef656e603ce9" providerId="LiveId" clId="{0DC81CDC-7844-4164-8D79-72026585B77F}" dt="2022-09-01T09:35:50.778" v="91" actId="207"/>
        <pc:sldMkLst>
          <pc:docMk/>
          <pc:sldMk cId="2209659899" sldId="300"/>
        </pc:sldMkLst>
        <pc:spChg chg="add mod">
          <ac:chgData name="Sourav Patra" userId="dcd3ef656e603ce9" providerId="LiveId" clId="{0DC81CDC-7844-4164-8D79-72026585B77F}" dt="2022-09-01T09:35:02.958" v="87" actId="14100"/>
          <ac:spMkLst>
            <pc:docMk/>
            <pc:sldMk cId="2209659899" sldId="300"/>
            <ac:spMk id="2" creationId="{DA544B50-3FE5-D51E-196F-E0424659D167}"/>
          </ac:spMkLst>
        </pc:spChg>
        <pc:spChg chg="mod">
          <ac:chgData name="Sourav Patra" userId="dcd3ef656e603ce9" providerId="LiveId" clId="{0DC81CDC-7844-4164-8D79-72026585B77F}" dt="2022-09-01T09:35:50.778" v="91" actId="207"/>
          <ac:spMkLst>
            <pc:docMk/>
            <pc:sldMk cId="2209659899" sldId="300"/>
            <ac:spMk id="4" creationId="{17DECF75-A66A-8AA9-947A-681AB748D6CF}"/>
          </ac:spMkLst>
        </pc:spChg>
        <pc:picChg chg="del">
          <ac:chgData name="Sourav Patra" userId="dcd3ef656e603ce9" providerId="LiveId" clId="{0DC81CDC-7844-4164-8D79-72026585B77F}" dt="2022-09-01T09:31:29.823" v="72" actId="478"/>
          <ac:picMkLst>
            <pc:docMk/>
            <pc:sldMk cId="2209659899" sldId="300"/>
            <ac:picMk id="6" creationId="{F1C709E5-AD50-2517-4231-C267B3D843B7}"/>
          </ac:picMkLst>
        </pc:picChg>
        <pc:picChg chg="add mod">
          <ac:chgData name="Sourav Patra" userId="dcd3ef656e603ce9" providerId="LiveId" clId="{0DC81CDC-7844-4164-8D79-72026585B77F}" dt="2022-09-01T09:35:10.673" v="88" actId="1076"/>
          <ac:picMkLst>
            <pc:docMk/>
            <pc:sldMk cId="2209659899" sldId="300"/>
            <ac:picMk id="7" creationId="{7D7CE550-0F36-88A7-B644-27096EF84C7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1" y="2"/>
            <a:ext cx="3047645"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t" anchorCtr="0" compatLnSpc="1">
            <a:prstTxWarp prst="textNoShape">
              <a:avLst/>
            </a:prstTxWarp>
          </a:bodyPr>
          <a:lstStyle>
            <a:lvl1pPr algn="l" defTabSz="873824">
              <a:defRPr sz="1100" smtClean="0"/>
            </a:lvl1pPr>
          </a:lstStyle>
          <a:p>
            <a:pPr>
              <a:defRPr/>
            </a:pPr>
            <a:endParaRPr lang="en-US"/>
          </a:p>
        </p:txBody>
      </p:sp>
      <p:sp>
        <p:nvSpPr>
          <p:cNvPr id="31747" name="Rectangle 3"/>
          <p:cNvSpPr>
            <a:spLocks noGrp="1" noChangeArrowheads="1"/>
          </p:cNvSpPr>
          <p:nvPr>
            <p:ph type="dt" sz="quarter" idx="1"/>
          </p:nvPr>
        </p:nvSpPr>
        <p:spPr bwMode="auto">
          <a:xfrm>
            <a:off x="3962756" y="2"/>
            <a:ext cx="3047644"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t" anchorCtr="0" compatLnSpc="1">
            <a:prstTxWarp prst="textNoShape">
              <a:avLst/>
            </a:prstTxWarp>
          </a:bodyPr>
          <a:lstStyle>
            <a:lvl1pPr algn="r" defTabSz="873824">
              <a:defRPr sz="1100" smtClean="0"/>
            </a:lvl1pPr>
          </a:lstStyle>
          <a:p>
            <a:pPr>
              <a:defRPr/>
            </a:pPr>
            <a:endParaRPr lang="en-US"/>
          </a:p>
        </p:txBody>
      </p:sp>
      <p:sp>
        <p:nvSpPr>
          <p:cNvPr id="31748" name="Rectangle 4"/>
          <p:cNvSpPr>
            <a:spLocks noGrp="1" noChangeArrowheads="1"/>
          </p:cNvSpPr>
          <p:nvPr>
            <p:ph type="ftr" sz="quarter" idx="2"/>
          </p:nvPr>
        </p:nvSpPr>
        <p:spPr bwMode="auto">
          <a:xfrm>
            <a:off x="1" y="8781867"/>
            <a:ext cx="3047645"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b" anchorCtr="0" compatLnSpc="1">
            <a:prstTxWarp prst="textNoShape">
              <a:avLst/>
            </a:prstTxWarp>
          </a:bodyPr>
          <a:lstStyle>
            <a:lvl1pPr algn="l" defTabSz="873824">
              <a:defRPr sz="1100" smtClean="0"/>
            </a:lvl1pPr>
          </a:lstStyle>
          <a:p>
            <a:pPr>
              <a:defRPr/>
            </a:pPr>
            <a:endParaRPr lang="en-US"/>
          </a:p>
        </p:txBody>
      </p:sp>
      <p:sp>
        <p:nvSpPr>
          <p:cNvPr id="31749" name="Rectangle 5"/>
          <p:cNvSpPr>
            <a:spLocks noGrp="1" noChangeArrowheads="1"/>
          </p:cNvSpPr>
          <p:nvPr>
            <p:ph type="sldNum" sz="quarter" idx="3"/>
          </p:nvPr>
        </p:nvSpPr>
        <p:spPr bwMode="auto">
          <a:xfrm>
            <a:off x="3962756" y="8781867"/>
            <a:ext cx="3047644"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b" anchorCtr="0" compatLnSpc="1">
            <a:prstTxWarp prst="textNoShape">
              <a:avLst/>
            </a:prstTxWarp>
          </a:bodyPr>
          <a:lstStyle>
            <a:lvl1pPr algn="r" defTabSz="873824">
              <a:defRPr sz="1100" smtClean="0"/>
            </a:lvl1pPr>
          </a:lstStyle>
          <a:p>
            <a:pPr>
              <a:defRPr/>
            </a:pPr>
            <a:fld id="{DA6835A3-9366-4C20-B248-0AC9C46AA67A}" type="slidenum">
              <a:rPr lang="en-US"/>
              <a:pPr>
                <a:defRPr/>
              </a:pPr>
              <a:t>‹#›</a:t>
            </a:fld>
            <a:endParaRPr lang="en-US"/>
          </a:p>
        </p:txBody>
      </p:sp>
    </p:spTree>
    <p:extLst>
      <p:ext uri="{BB962C8B-B14F-4D97-AF65-F5344CB8AC3E}">
        <p14:creationId xmlns:p14="http://schemas.microsoft.com/office/powerpoint/2010/main" val="21050723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3" y="0"/>
            <a:ext cx="3036205" cy="46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lvl1pPr algn="l" defTabSz="889540">
              <a:defRPr sz="1100" smtClean="0"/>
            </a:lvl1pPr>
          </a:lstStyle>
          <a:p>
            <a:pPr>
              <a:defRPr/>
            </a:pPr>
            <a:endParaRPr lang="en-US"/>
          </a:p>
        </p:txBody>
      </p:sp>
      <p:sp>
        <p:nvSpPr>
          <p:cNvPr id="29699" name="Rectangle 3"/>
          <p:cNvSpPr>
            <a:spLocks noGrp="1" noChangeArrowheads="1"/>
          </p:cNvSpPr>
          <p:nvPr>
            <p:ph type="dt" idx="1"/>
          </p:nvPr>
        </p:nvSpPr>
        <p:spPr bwMode="auto">
          <a:xfrm>
            <a:off x="3972563" y="0"/>
            <a:ext cx="3036205" cy="46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lvl1pPr algn="r" defTabSz="889540">
              <a:defRPr sz="1100" smtClean="0"/>
            </a:lvl1pPr>
          </a:lstStyle>
          <a:p>
            <a:pPr>
              <a:defRPr/>
            </a:pPr>
            <a:endParaRPr lang="en-US"/>
          </a:p>
        </p:txBody>
      </p:sp>
      <p:sp>
        <p:nvSpPr>
          <p:cNvPr id="25604" name="Rectangle 4"/>
          <p:cNvSpPr>
            <a:spLocks noGrp="1" noRot="1" noChangeAspect="1" noChangeArrowheads="1" noTextEdit="1"/>
          </p:cNvSpPr>
          <p:nvPr>
            <p:ph type="sldImg" idx="2"/>
          </p:nvPr>
        </p:nvSpPr>
        <p:spPr bwMode="auto">
          <a:xfrm>
            <a:off x="427038" y="693738"/>
            <a:ext cx="6156325"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699407" y="4387248"/>
            <a:ext cx="5611588" cy="4154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6"/>
          <p:cNvSpPr>
            <a:spLocks noGrp="1" noChangeArrowheads="1"/>
          </p:cNvSpPr>
          <p:nvPr>
            <p:ph type="ftr" sz="quarter" idx="4"/>
          </p:nvPr>
        </p:nvSpPr>
        <p:spPr bwMode="auto">
          <a:xfrm>
            <a:off x="3" y="8775968"/>
            <a:ext cx="3036205" cy="45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b" anchorCtr="0" compatLnSpc="1">
            <a:prstTxWarp prst="textNoShape">
              <a:avLst/>
            </a:prstTxWarp>
          </a:bodyPr>
          <a:lstStyle>
            <a:lvl1pPr algn="l" defTabSz="889540">
              <a:defRPr sz="1100" smtClean="0"/>
            </a:lvl1pPr>
          </a:lstStyle>
          <a:p>
            <a:pPr>
              <a:defRPr/>
            </a:pPr>
            <a:endParaRPr lang="en-US"/>
          </a:p>
        </p:txBody>
      </p:sp>
      <p:sp>
        <p:nvSpPr>
          <p:cNvPr id="29703" name="Rectangle 7"/>
          <p:cNvSpPr>
            <a:spLocks noGrp="1" noChangeArrowheads="1"/>
          </p:cNvSpPr>
          <p:nvPr>
            <p:ph type="sldNum" sz="quarter" idx="5"/>
          </p:nvPr>
        </p:nvSpPr>
        <p:spPr bwMode="auto">
          <a:xfrm>
            <a:off x="3972563" y="8775968"/>
            <a:ext cx="3036205" cy="45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b" anchorCtr="0" compatLnSpc="1">
            <a:prstTxWarp prst="textNoShape">
              <a:avLst/>
            </a:prstTxWarp>
          </a:bodyPr>
          <a:lstStyle>
            <a:lvl1pPr algn="r" defTabSz="889540">
              <a:defRPr sz="1100" smtClean="0"/>
            </a:lvl1pPr>
          </a:lstStyle>
          <a:p>
            <a:pPr>
              <a:defRPr/>
            </a:pPr>
            <a:fld id="{C0C428FF-E08F-45DE-BAC9-258D4444EC10}" type="slidenum">
              <a:rPr lang="en-US"/>
              <a:pPr>
                <a:defRPr/>
              </a:pPr>
              <a:t>‹#›</a:t>
            </a:fld>
            <a:endParaRPr lang="en-US"/>
          </a:p>
        </p:txBody>
      </p:sp>
    </p:spTree>
    <p:extLst>
      <p:ext uri="{BB962C8B-B14F-4D97-AF65-F5344CB8AC3E}">
        <p14:creationId xmlns:p14="http://schemas.microsoft.com/office/powerpoint/2010/main" val="33764490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1pPr>
    <a:lvl2pPr marL="389626"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2pPr>
    <a:lvl3pPr marL="779252"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3pPr>
    <a:lvl4pPr marL="1168878"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4pPr>
    <a:lvl5pPr marL="1558503"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5pPr>
    <a:lvl6pPr marL="1948129" algn="l" defTabSz="779252" rtl="0" eaLnBrk="1" latinLnBrk="0" hangingPunct="1">
      <a:defRPr sz="1000" kern="1200">
        <a:solidFill>
          <a:schemeClr val="tx1"/>
        </a:solidFill>
        <a:latin typeface="+mn-lt"/>
        <a:ea typeface="+mn-ea"/>
        <a:cs typeface="+mn-cs"/>
      </a:defRPr>
    </a:lvl6pPr>
    <a:lvl7pPr marL="2337755" algn="l" defTabSz="779252" rtl="0" eaLnBrk="1" latinLnBrk="0" hangingPunct="1">
      <a:defRPr sz="1000" kern="1200">
        <a:solidFill>
          <a:schemeClr val="tx1"/>
        </a:solidFill>
        <a:latin typeface="+mn-lt"/>
        <a:ea typeface="+mn-ea"/>
        <a:cs typeface="+mn-cs"/>
      </a:defRPr>
    </a:lvl7pPr>
    <a:lvl8pPr marL="2727381" algn="l" defTabSz="779252" rtl="0" eaLnBrk="1" latinLnBrk="0" hangingPunct="1">
      <a:defRPr sz="1000" kern="1200">
        <a:solidFill>
          <a:schemeClr val="tx1"/>
        </a:solidFill>
        <a:latin typeface="+mn-lt"/>
        <a:ea typeface="+mn-ea"/>
        <a:cs typeface="+mn-cs"/>
      </a:defRPr>
    </a:lvl8pPr>
    <a:lvl9pPr marL="3117007" algn="l" defTabSz="779252"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0C428FF-E08F-45DE-BAC9-258D4444EC10}" type="slidenum">
              <a:rPr lang="en-US" smtClean="0"/>
              <a:pPr>
                <a:defRPr/>
              </a:pPr>
              <a:t>21</a:t>
            </a:fld>
            <a:endParaRPr lang="en-US"/>
          </a:p>
        </p:txBody>
      </p:sp>
    </p:spTree>
    <p:extLst>
      <p:ext uri="{BB962C8B-B14F-4D97-AF65-F5344CB8AC3E}">
        <p14:creationId xmlns:p14="http://schemas.microsoft.com/office/powerpoint/2010/main" val="19300270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2" y="456328"/>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4"/>
          <p:cNvSpPr>
            <a:spLocks noGrp="1" noChangeArrowheads="1"/>
          </p:cNvSpPr>
          <p:nvPr>
            <p:ph type="subTitle" idx="1" hasCustomPrompt="1"/>
          </p:nvPr>
        </p:nvSpPr>
        <p:spPr>
          <a:xfrm>
            <a:off x="1348105" y="3230193"/>
            <a:ext cx="5556738" cy="221456"/>
          </a:xfrm>
          <a:ln>
            <a:noFill/>
          </a:ln>
        </p:spPr>
        <p:txBody>
          <a:bodyPr anchor="ctr" anchorCtr="0"/>
          <a:lstStyle>
            <a:lvl1pPr marL="0" indent="0">
              <a:buFont typeface="Symbol" pitchFamily="18" charset="2"/>
              <a:buNone/>
              <a:defRPr sz="1600" b="0" i="0">
                <a:solidFill>
                  <a:srgbClr val="ED8B00"/>
                </a:solidFill>
                <a:latin typeface="Calibri Light"/>
                <a:cs typeface="Calibri Light"/>
              </a:defRPr>
            </a:lvl1pPr>
          </a:lstStyle>
          <a:p>
            <a:pPr lvl="0"/>
            <a:r>
              <a:rPr lang="en-US" noProof="0"/>
              <a:t>Click to Edit Master Subtitle Style</a:t>
            </a:r>
          </a:p>
        </p:txBody>
      </p:sp>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p:spPr>
        <p:txBody>
          <a:bodyPr anchor="t"/>
          <a:lstStyle>
            <a:lvl1pPr>
              <a:defRPr sz="2700" b="0" i="0">
                <a:solidFill>
                  <a:srgbClr val="2C2D8B"/>
                </a:solidFill>
                <a:latin typeface="Calibri Light"/>
                <a:cs typeface="Calibri Light"/>
              </a:defRPr>
            </a:lvl1pPr>
          </a:lstStyle>
          <a:p>
            <a:pPr lvl="0"/>
            <a:r>
              <a:rPr lang="en-US" noProof="0"/>
              <a:t>Click to Edit Master Title Style</a:t>
            </a:r>
          </a:p>
        </p:txBody>
      </p:sp>
      <p:pic>
        <p:nvPicPr>
          <p:cNvPr id="13" name="Picture 2" descr="C:\Users\10630824\Desktop\Microot template\LTI logo (3).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80469"/>
          <a:stretch/>
        </p:blipFill>
        <p:spPr bwMode="auto">
          <a:xfrm>
            <a:off x="6103631" y="4581795"/>
            <a:ext cx="1294850" cy="2723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03631" y="267475"/>
            <a:ext cx="689056" cy="510622"/>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66334" y="267475"/>
            <a:ext cx="864729" cy="629814"/>
          </a:xfrm>
          <a:prstGeom prst="rect">
            <a:avLst/>
          </a:prstGeom>
        </p:spPr>
      </p:pic>
    </p:spTree>
    <p:extLst>
      <p:ext uri="{BB962C8B-B14F-4D97-AF65-F5344CB8AC3E}">
        <p14:creationId xmlns:p14="http://schemas.microsoft.com/office/powerpoint/2010/main" val="2319705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189" y="940222"/>
            <a:ext cx="8615227" cy="37250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269878" y="240427"/>
            <a:ext cx="8024283" cy="384721"/>
          </a:xfrm>
          <a:noFill/>
          <a:ln>
            <a:noFill/>
          </a:ln>
        </p:spPr>
        <p:txBody>
          <a:bodyPr/>
          <a:lstStyle>
            <a:lvl1pPr>
              <a:defRPr b="0"/>
            </a:lvl1pPr>
          </a:lstStyle>
          <a:p>
            <a:r>
              <a:rPr lang="en-US"/>
              <a:t>Click to Edit Master Title Style</a:t>
            </a:r>
          </a:p>
        </p:txBody>
      </p:sp>
      <p:pic>
        <p:nvPicPr>
          <p:cNvPr id="5"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8499435" y="4824116"/>
            <a:ext cx="364703" cy="276999"/>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a:ln>
                <a:noFill/>
              </a:ln>
              <a:solidFill>
                <a:schemeClr val="bg1"/>
              </a:solidFill>
              <a:effectLst/>
              <a:uLnTx/>
              <a:uFillTx/>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343291" y="681005"/>
            <a:ext cx="7964402" cy="188523"/>
          </a:xfrm>
        </p:spPr>
        <p:txBody>
          <a:bodyPr/>
          <a:lstStyle>
            <a:lvl1pPr marL="0" indent="0">
              <a:buNone/>
              <a:defRPr sz="1200" b="0" baseline="0">
                <a:solidFill>
                  <a:srgbClr val="ED8B00"/>
                </a:solidFill>
              </a:defRPr>
            </a:lvl1pPr>
          </a:lstStyle>
          <a:p>
            <a:pPr lvl="0"/>
            <a:r>
              <a:rPr lang="en-US"/>
              <a:t>Secondary title place holder</a:t>
            </a:r>
          </a:p>
        </p:txBody>
      </p:sp>
      <p:sp>
        <p:nvSpPr>
          <p:cNvPr id="11" name="TextBox 10"/>
          <p:cNvSpPr txBox="1"/>
          <p:nvPr userDrawn="1"/>
        </p:nvSpPr>
        <p:spPr>
          <a:xfrm>
            <a:off x="3086252" y="4849624"/>
            <a:ext cx="2959099" cy="215444"/>
          </a:xfrm>
          <a:prstGeom prst="rect">
            <a:avLst/>
          </a:prstGeom>
          <a:noFill/>
        </p:spPr>
        <p:txBody>
          <a:bodyPr wrap="square" rtlCol="0">
            <a:spAutoFit/>
          </a:bodyPr>
          <a:lstStyle/>
          <a:p>
            <a:pPr algn="ctr"/>
            <a:r>
              <a:rPr lang="en-US" sz="80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4116109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a:t>Click to Edit Master Title Style</a:t>
            </a:r>
          </a:p>
        </p:txBody>
      </p:sp>
      <p:sp>
        <p:nvSpPr>
          <p:cNvPr id="3" name="Content Placeholder 2"/>
          <p:cNvSpPr>
            <a:spLocks noGrp="1"/>
          </p:cNvSpPr>
          <p:nvPr>
            <p:ph sz="half" idx="1"/>
          </p:nvPr>
        </p:nvSpPr>
        <p:spPr>
          <a:xfrm>
            <a:off x="140677" y="971550"/>
            <a:ext cx="4290646" cy="36576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12677" y="971550"/>
            <a:ext cx="4290646" cy="36576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8499435" y="4824116"/>
            <a:ext cx="364703" cy="276999"/>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a:ln>
                <a:noFill/>
              </a:ln>
              <a:solidFill>
                <a:schemeClr val="bg1"/>
              </a:solidFill>
              <a:effectLst/>
              <a:uLnTx/>
              <a:uFillTx/>
              <a:latin typeface="Calibri Light"/>
              <a:cs typeface="Calibri Light"/>
            </a:endParaRPr>
          </a:p>
        </p:txBody>
      </p:sp>
      <p:pic>
        <p:nvPicPr>
          <p:cNvPr id="9"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3086252" y="4849624"/>
            <a:ext cx="2959099" cy="215444"/>
          </a:xfrm>
          <a:prstGeom prst="rect">
            <a:avLst/>
          </a:prstGeom>
          <a:noFill/>
        </p:spPr>
        <p:txBody>
          <a:bodyPr wrap="square" rtlCol="0">
            <a:spAutoFit/>
          </a:bodyPr>
          <a:lstStyle/>
          <a:p>
            <a:pPr algn="ctr"/>
            <a:r>
              <a:rPr lang="en-US" sz="80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178163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2" y="456328"/>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p:spPr>
        <p:txBody>
          <a:bodyPr anchor="t"/>
          <a:lstStyle>
            <a:lvl1pPr>
              <a:defRPr sz="2700" b="0" i="0">
                <a:solidFill>
                  <a:srgbClr val="2C2D8B"/>
                </a:solidFill>
                <a:latin typeface="Calibri Light"/>
                <a:cs typeface="Calibri Light"/>
              </a:defRPr>
            </a:lvl1pPr>
          </a:lstStyle>
          <a:p>
            <a:pPr lvl="0"/>
            <a:r>
              <a:rPr lang="en-US" noProof="0"/>
              <a:t>Click to Edit Master Title Style</a:t>
            </a:r>
          </a:p>
        </p:txBody>
      </p:sp>
    </p:spTree>
    <p:extLst>
      <p:ext uri="{BB962C8B-B14F-4D97-AF65-F5344CB8AC3E}">
        <p14:creationId xmlns:p14="http://schemas.microsoft.com/office/powerpoint/2010/main" val="2071532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a:t>Click to Edit Master Title Style</a:t>
            </a:r>
          </a:p>
        </p:txBody>
      </p:sp>
      <p:pic>
        <p:nvPicPr>
          <p:cNvPr id="5" name="Picture 3" descr="C:\Users\10630824\Desktop\Microot template\corners (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8483655" y="4824116"/>
            <a:ext cx="396263" cy="307777"/>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4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50" b="0" i="0" u="none" strike="noStrike" kern="1200" cap="none" spc="0" normalizeH="0" baseline="0" noProof="0">
              <a:ln>
                <a:noFill/>
              </a:ln>
              <a:solidFill>
                <a:schemeClr val="bg1"/>
              </a:solidFill>
              <a:effectLst/>
              <a:uLnTx/>
              <a:uFillTx/>
              <a:latin typeface="Calibri Light"/>
              <a:cs typeface="Calibri Light"/>
            </a:endParaRPr>
          </a:p>
        </p:txBody>
      </p:sp>
      <p:pic>
        <p:nvPicPr>
          <p:cNvPr id="7" name="Picture 4" descr="C:\Users\10630824\Desktop\Microot template\corners (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3086252" y="4849624"/>
            <a:ext cx="2959099" cy="215444"/>
          </a:xfrm>
          <a:prstGeom prst="rect">
            <a:avLst/>
          </a:prstGeom>
          <a:noFill/>
        </p:spPr>
        <p:txBody>
          <a:bodyPr wrap="square" rtlCol="0">
            <a:spAutoFit/>
          </a:bodyPr>
          <a:lstStyle/>
          <a:p>
            <a:pPr algn="ctr"/>
            <a:r>
              <a:rPr lang="en-US" sz="800">
                <a:solidFill>
                  <a:srgbClr val="7C7C7C"/>
                </a:solidFill>
                <a:latin typeface="Calibri Light"/>
                <a:cs typeface="Calibri Light"/>
              </a:rPr>
              <a:t>©Larsen &amp; Toubro Infotech Ltd. Privileged and Confidential</a:t>
            </a:r>
          </a:p>
        </p:txBody>
      </p:sp>
      <p:pic>
        <p:nvPicPr>
          <p:cNvPr id="9" name="Picture 2" descr="C:\Users\10630824\Desktop\Microot template\LTI logo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343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4637"/>
          </a:xfrm>
          <a:prstGeom prst="rect">
            <a:avLst/>
          </a:prstGeom>
        </p:spPr>
        <p:txBody>
          <a:bodyPr/>
          <a:lstStyle/>
          <a:p>
            <a:fld id="{14E39C5E-3938-484F-9F2C-43A53F2F2C23}" type="datetimeFigureOut">
              <a:rPr lang="en-US" smtClean="0"/>
              <a:t>9/2/2022</a:t>
            </a:fld>
            <a:endParaRPr lang="en-US"/>
          </a:p>
        </p:txBody>
      </p:sp>
      <p:sp>
        <p:nvSpPr>
          <p:cNvPr id="3" name="Footer Placeholder 2"/>
          <p:cNvSpPr>
            <a:spLocks noGrp="1"/>
          </p:cNvSpPr>
          <p:nvPr>
            <p:ph type="ftr" sz="quarter" idx="11"/>
          </p:nvPr>
        </p:nvSpPr>
        <p:spPr>
          <a:xfrm>
            <a:off x="3028950" y="4767263"/>
            <a:ext cx="3086100" cy="274637"/>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4767263"/>
            <a:ext cx="2057400" cy="274637"/>
          </a:xfrm>
          <a:prstGeom prst="rect">
            <a:avLst/>
          </a:prstGeom>
        </p:spPr>
        <p:txBody>
          <a:bodyPr/>
          <a:lstStyle/>
          <a:p>
            <a:fld id="{2F87D1DA-C60F-764E-8590-C8E0B173BBAB}" type="slidenum">
              <a:rPr lang="en-US" smtClean="0"/>
              <a:t>‹#›</a:t>
            </a:fld>
            <a:endParaRPr lang="en-US"/>
          </a:p>
        </p:txBody>
      </p:sp>
    </p:spTree>
    <p:extLst>
      <p:ext uri="{BB962C8B-B14F-4D97-AF65-F5344CB8AC3E}">
        <p14:creationId xmlns:p14="http://schemas.microsoft.com/office/powerpoint/2010/main" val="103356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84"/>
          <p:cNvSpPr>
            <a:spLocks noGrp="1" noChangeArrowheads="1"/>
          </p:cNvSpPr>
          <p:nvPr>
            <p:ph type="body" idx="1"/>
          </p:nvPr>
        </p:nvSpPr>
        <p:spPr bwMode="gray">
          <a:xfrm>
            <a:off x="258189" y="731070"/>
            <a:ext cx="8615227" cy="393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29" name="Rectangle 83"/>
          <p:cNvSpPr>
            <a:spLocks noGrp="1" noChangeArrowheads="1"/>
          </p:cNvSpPr>
          <p:nvPr>
            <p:ph type="title"/>
          </p:nvPr>
        </p:nvSpPr>
        <p:spPr bwMode="gray">
          <a:xfrm>
            <a:off x="269878" y="240427"/>
            <a:ext cx="8594260" cy="384721"/>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Title</a:t>
            </a:r>
          </a:p>
        </p:txBody>
      </p:sp>
      <p:sp>
        <p:nvSpPr>
          <p:cNvPr id="15" name="TextBox 14"/>
          <p:cNvSpPr txBox="1"/>
          <p:nvPr userDrawn="1"/>
        </p:nvSpPr>
        <p:spPr>
          <a:xfrm>
            <a:off x="3086252" y="4849624"/>
            <a:ext cx="2959099" cy="215444"/>
          </a:xfrm>
          <a:prstGeom prst="rect">
            <a:avLst/>
          </a:prstGeom>
          <a:noFill/>
        </p:spPr>
        <p:txBody>
          <a:bodyPr wrap="square" rtlCol="0">
            <a:spAutoFit/>
          </a:bodyPr>
          <a:lstStyle/>
          <a:p>
            <a:pPr algn="ctr"/>
            <a:r>
              <a:rPr lang="en-US" sz="800">
                <a:solidFill>
                  <a:srgbClr val="7C7C7C"/>
                </a:solidFill>
                <a:latin typeface="Calibri Light"/>
                <a:cs typeface="Calibri Light"/>
              </a:rPr>
              <a:t>©Larsen &amp; Toubro Infotech Ltd. Privileged and Confidential</a:t>
            </a:r>
          </a:p>
        </p:txBody>
      </p:sp>
      <p:pic>
        <p:nvPicPr>
          <p:cNvPr id="2" name="Picture 2" descr="C:\Users\10630824\Desktop\Microot template\LTI logo (2).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10630824\Desktop\Microot template\corners (3).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8483655" y="4824116"/>
            <a:ext cx="396263" cy="307777"/>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400" b="0" i="0" u="none" strike="noStrike" kern="1200" cap="none" spc="0" normalizeH="0" baseline="0" noProof="0" smtClean="0">
                <a:ln>
                  <a:noFill/>
                </a:ln>
                <a:solidFill>
                  <a:schemeClr val="bg1"/>
                </a:solidFill>
                <a:effectLst/>
                <a:uLnTx/>
                <a:uFillTx/>
                <a:latin typeface="Calibri Light" charset="0"/>
                <a:ea typeface="Calibri Light" charset="0"/>
                <a:cs typeface="Calibri Light" charset="0"/>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pic>
        <p:nvPicPr>
          <p:cNvPr id="1028" name="Picture 4" descr="C:\Users\10630824\Desktop\Microot template\corners (2).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flipH="1">
            <a:off x="-18304" y="-37324"/>
            <a:ext cx="688705" cy="69979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3" r:id="rId3"/>
    <p:sldLayoutId id="2147483680" r:id="rId4"/>
    <p:sldLayoutId id="2147483665" r:id="rId5"/>
  </p:sldLayoutIdLst>
  <p:hf hdr="0" ftr="0" dt="0"/>
  <p:txStyles>
    <p:titleStyle>
      <a:lvl1pPr algn="l" rtl="0" eaLnBrk="0" fontAlgn="base" hangingPunct="0">
        <a:spcBef>
          <a:spcPct val="0"/>
        </a:spcBef>
        <a:spcAft>
          <a:spcPct val="0"/>
        </a:spcAft>
        <a:defRPr sz="2500" b="0" i="0" baseline="0">
          <a:solidFill>
            <a:srgbClr val="2C2D8B"/>
          </a:solidFill>
          <a:latin typeface="Calibri Light"/>
          <a:ea typeface="+mj-ea"/>
          <a:cs typeface="Calibri Light"/>
        </a:defRPr>
      </a:lvl1pPr>
      <a:lvl2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2pPr>
      <a:lvl3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3pPr>
      <a:lvl4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4pPr>
      <a:lvl5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5pPr>
      <a:lvl6pPr marL="389626"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6pPr>
      <a:lvl7pPr marL="779252"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7pPr>
      <a:lvl8pPr marL="1168878"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8pPr>
      <a:lvl9pPr marL="1558503"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9pPr>
    </p:titleStyle>
    <p:bodyStyle>
      <a:lvl1pPr marL="146110" indent="-146110" algn="l" defTabSz="1566621" rtl="0" eaLnBrk="0" fontAlgn="base" hangingPunct="0">
        <a:spcBef>
          <a:spcPct val="75000"/>
        </a:spcBef>
        <a:spcAft>
          <a:spcPct val="0"/>
        </a:spcAft>
        <a:buClrTx/>
        <a:buFont typeface="Wingdings" charset="2"/>
        <a:buChar char="§"/>
        <a:defRPr sz="1600" b="0" i="0">
          <a:solidFill>
            <a:srgbClr val="000000"/>
          </a:solidFill>
          <a:latin typeface="Calibri Light"/>
          <a:ea typeface="+mn-ea"/>
          <a:cs typeface="Calibri Light"/>
        </a:defRPr>
      </a:lvl1pPr>
      <a:lvl2pPr marL="293573" indent="-146110" algn="l" defTabSz="1566621" rtl="0" eaLnBrk="0" fontAlgn="base" hangingPunct="0">
        <a:spcBef>
          <a:spcPct val="25000"/>
        </a:spcBef>
        <a:spcAft>
          <a:spcPct val="0"/>
        </a:spcAft>
        <a:buClrTx/>
        <a:buSzPct val="80000"/>
        <a:buFont typeface="Wingdings" charset="2"/>
        <a:buChar char="§"/>
        <a:defRPr sz="1600" b="0" i="0">
          <a:solidFill>
            <a:srgbClr val="000000"/>
          </a:solidFill>
          <a:latin typeface="Calibri Light"/>
          <a:ea typeface="+mn-ea"/>
          <a:cs typeface="Calibri Light"/>
        </a:defRPr>
      </a:lvl2pPr>
      <a:lvl3pPr marL="441035" indent="-146110" algn="l" defTabSz="1566621" rtl="0" eaLnBrk="0" fontAlgn="base" hangingPunct="0">
        <a:spcBef>
          <a:spcPct val="25000"/>
        </a:spcBef>
        <a:spcAft>
          <a:spcPct val="0"/>
        </a:spcAft>
        <a:buClrTx/>
        <a:buSzPct val="70000"/>
        <a:buFont typeface="Wingdings" charset="2"/>
        <a:buChar char="§"/>
        <a:defRPr sz="1600" b="0" i="0">
          <a:solidFill>
            <a:srgbClr val="000000"/>
          </a:solidFill>
          <a:latin typeface="Calibri Light"/>
          <a:ea typeface="+mn-ea"/>
          <a:cs typeface="Calibri Light"/>
        </a:defRPr>
      </a:lvl3pPr>
      <a:lvl4pPr marL="584439" indent="-142052" algn="l" defTabSz="1566621" rtl="0" eaLnBrk="0" fontAlgn="base" hangingPunct="0">
        <a:spcBef>
          <a:spcPct val="25000"/>
        </a:spcBef>
        <a:spcAft>
          <a:spcPct val="0"/>
        </a:spcAft>
        <a:buClrTx/>
        <a:buFont typeface="Arial"/>
        <a:buChar char="•"/>
        <a:defRPr sz="1600" b="0" i="0">
          <a:solidFill>
            <a:srgbClr val="000000"/>
          </a:solidFill>
          <a:latin typeface="Calibri Light"/>
          <a:ea typeface="+mn-ea"/>
          <a:cs typeface="Calibri Light"/>
        </a:defRPr>
      </a:lvl4pPr>
      <a:lvl5pPr marL="726490" indent="-140698" algn="l" defTabSz="1566621" rtl="0" eaLnBrk="0" fontAlgn="base" hangingPunct="0">
        <a:spcBef>
          <a:spcPct val="25000"/>
        </a:spcBef>
        <a:spcAft>
          <a:spcPct val="0"/>
        </a:spcAft>
        <a:buClrTx/>
        <a:buFont typeface="Arial"/>
        <a:buChar char="•"/>
        <a:defRPr sz="1600" b="0" i="0">
          <a:solidFill>
            <a:srgbClr val="000000"/>
          </a:solidFill>
          <a:latin typeface="Calibri Light"/>
          <a:ea typeface="+mn-ea"/>
          <a:cs typeface="Calibri Light"/>
        </a:defRPr>
      </a:lvl5pPr>
      <a:lvl6pPr marL="1116116"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6pPr>
      <a:lvl7pPr marL="1505742"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7pPr>
      <a:lvl8pPr marL="1895368"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8pPr>
      <a:lvl9pPr marL="2284994"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9pPr>
    </p:bodyStyle>
    <p:otherStyle>
      <a:defPPr>
        <a:defRPr lang="en-US"/>
      </a:defPPr>
      <a:lvl1pPr marL="0" algn="l" defTabSz="779252" rtl="0" eaLnBrk="1" latinLnBrk="0" hangingPunct="1">
        <a:defRPr sz="1500" kern="1200">
          <a:solidFill>
            <a:schemeClr val="tx1"/>
          </a:solidFill>
          <a:latin typeface="+mn-lt"/>
          <a:ea typeface="+mn-ea"/>
          <a:cs typeface="+mn-cs"/>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6114" y="1785786"/>
            <a:ext cx="2191771" cy="1571927"/>
          </a:xfrm>
          <a:prstGeom prst="rect">
            <a:avLst/>
          </a:prstGeom>
        </p:spPr>
      </p:pic>
    </p:spTree>
    <p:extLst>
      <p:ext uri="{BB962C8B-B14F-4D97-AF65-F5344CB8AC3E}">
        <p14:creationId xmlns:p14="http://schemas.microsoft.com/office/powerpoint/2010/main" val="1443436294"/>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ocs.google.com/spreadsheets/d/12q8EqcmpkXvoNevFBdG-NZEo9BbcQf5V/edit?usp=sharing&amp;ouid=109844898612111137257&amp;rtpof=true&amp;sd=tru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00587" y="2164088"/>
            <a:ext cx="7622713" cy="1604348"/>
          </a:xfrm>
        </p:spPr>
        <p:txBody>
          <a:bodyPr/>
          <a:lstStyle/>
          <a:p>
            <a:pPr>
              <a:defRPr/>
            </a:pPr>
            <a:r>
              <a:rPr lang="en-US" sz="2800" dirty="0">
                <a:solidFill>
                  <a:schemeClr val="bg1">
                    <a:lumMod val="10000"/>
                  </a:schemeClr>
                </a:solidFill>
              </a:rPr>
              <a:t>                </a:t>
            </a:r>
            <a:r>
              <a:rPr lang="en-US" sz="4000" dirty="0">
                <a:solidFill>
                  <a:schemeClr val="bg1">
                    <a:lumMod val="10000"/>
                  </a:schemeClr>
                </a:solidFill>
              </a:rPr>
              <a:t>    BUS RESERVATION SYSTEM</a:t>
            </a:r>
            <a:endParaRPr lang="en-US" sz="2800" dirty="0">
              <a:solidFill>
                <a:schemeClr val="bg1">
                  <a:lumMod val="10000"/>
                </a:schemeClr>
              </a:solidFill>
            </a:endParaRPr>
          </a:p>
        </p:txBody>
      </p:sp>
    </p:spTree>
    <p:extLst>
      <p:ext uri="{BB962C8B-B14F-4D97-AF65-F5344CB8AC3E}">
        <p14:creationId xmlns:p14="http://schemas.microsoft.com/office/powerpoint/2010/main" val="1736500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4689A7-0FE0-7781-8ADD-6A561C9532CA}"/>
              </a:ext>
            </a:extLst>
          </p:cNvPr>
          <p:cNvSpPr>
            <a:spLocks noGrp="1"/>
          </p:cNvSpPr>
          <p:nvPr>
            <p:ph type="title"/>
          </p:nvPr>
        </p:nvSpPr>
        <p:spPr/>
        <p:txBody>
          <a:bodyPr/>
          <a:lstStyle/>
          <a:p>
            <a:r>
              <a:rPr lang="en-US" dirty="0"/>
              <a:t>Project Glimpse: Contact Information</a:t>
            </a:r>
          </a:p>
        </p:txBody>
      </p:sp>
      <p:pic>
        <p:nvPicPr>
          <p:cNvPr id="5" name="Content Placeholder 4">
            <a:extLst>
              <a:ext uri="{FF2B5EF4-FFF2-40B4-BE49-F238E27FC236}">
                <a16:creationId xmlns:a16="http://schemas.microsoft.com/office/drawing/2014/main" id="{779722A3-3A70-95A8-C9BE-5237D35F8845}"/>
              </a:ext>
            </a:extLst>
          </p:cNvPr>
          <p:cNvPicPr>
            <a:picLocks noGrp="1" noChangeAspect="1"/>
          </p:cNvPicPr>
          <p:nvPr>
            <p:ph idx="1"/>
          </p:nvPr>
        </p:nvPicPr>
        <p:blipFill>
          <a:blip r:embed="rId2"/>
          <a:stretch>
            <a:fillRect/>
          </a:stretch>
        </p:blipFill>
        <p:spPr>
          <a:xfrm>
            <a:off x="506480" y="939800"/>
            <a:ext cx="8119928" cy="3725863"/>
          </a:xfrm>
        </p:spPr>
      </p:pic>
    </p:spTree>
    <p:extLst>
      <p:ext uri="{BB962C8B-B14F-4D97-AF65-F5344CB8AC3E}">
        <p14:creationId xmlns:p14="http://schemas.microsoft.com/office/powerpoint/2010/main" val="2425873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4689A7-0FE0-7781-8ADD-6A561C9532CA}"/>
              </a:ext>
            </a:extLst>
          </p:cNvPr>
          <p:cNvSpPr>
            <a:spLocks noGrp="1"/>
          </p:cNvSpPr>
          <p:nvPr>
            <p:ph type="title"/>
          </p:nvPr>
        </p:nvSpPr>
        <p:spPr/>
        <p:txBody>
          <a:bodyPr/>
          <a:lstStyle/>
          <a:p>
            <a:r>
              <a:rPr lang="en-US" dirty="0"/>
              <a:t>User Login/ Registration</a:t>
            </a:r>
          </a:p>
        </p:txBody>
      </p:sp>
      <p:pic>
        <p:nvPicPr>
          <p:cNvPr id="8" name="Content Placeholder 7">
            <a:extLst>
              <a:ext uri="{FF2B5EF4-FFF2-40B4-BE49-F238E27FC236}">
                <a16:creationId xmlns:a16="http://schemas.microsoft.com/office/drawing/2014/main" id="{963745DB-E3C6-F2EE-F8FB-59FCEFCB17F0}"/>
              </a:ext>
            </a:extLst>
          </p:cNvPr>
          <p:cNvPicPr>
            <a:picLocks noGrp="1" noChangeAspect="1"/>
          </p:cNvPicPr>
          <p:nvPr>
            <p:ph idx="1"/>
          </p:nvPr>
        </p:nvPicPr>
        <p:blipFill>
          <a:blip r:embed="rId2"/>
          <a:stretch>
            <a:fillRect/>
          </a:stretch>
        </p:blipFill>
        <p:spPr>
          <a:xfrm>
            <a:off x="-50429" y="625148"/>
            <a:ext cx="5141974" cy="3983937"/>
          </a:xfrm>
        </p:spPr>
      </p:pic>
      <p:pic>
        <p:nvPicPr>
          <p:cNvPr id="9" name="Content Placeholder 5">
            <a:extLst>
              <a:ext uri="{FF2B5EF4-FFF2-40B4-BE49-F238E27FC236}">
                <a16:creationId xmlns:a16="http://schemas.microsoft.com/office/drawing/2014/main" id="{546DB581-14C3-4A11-C6B4-F05D749A4DEC}"/>
              </a:ext>
            </a:extLst>
          </p:cNvPr>
          <p:cNvPicPr>
            <a:picLocks noChangeAspect="1"/>
          </p:cNvPicPr>
          <p:nvPr/>
        </p:nvPicPr>
        <p:blipFill>
          <a:blip r:embed="rId3"/>
          <a:stretch>
            <a:fillRect/>
          </a:stretch>
        </p:blipFill>
        <p:spPr bwMode="gray">
          <a:xfrm>
            <a:off x="4439803" y="616899"/>
            <a:ext cx="4496379" cy="390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3700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090D08-B9A6-5F50-8831-4BF93898BCDB}"/>
              </a:ext>
            </a:extLst>
          </p:cNvPr>
          <p:cNvPicPr>
            <a:picLocks noGrp="1" noChangeAspect="1"/>
          </p:cNvPicPr>
          <p:nvPr>
            <p:ph idx="1"/>
          </p:nvPr>
        </p:nvPicPr>
        <p:blipFill>
          <a:blip r:embed="rId2"/>
          <a:stretch>
            <a:fillRect/>
          </a:stretch>
        </p:blipFill>
        <p:spPr>
          <a:xfrm>
            <a:off x="258763" y="948409"/>
            <a:ext cx="8615362" cy="3708644"/>
          </a:xfrm>
          <a:prstGeom prst="rect">
            <a:avLst/>
          </a:prstGeom>
        </p:spPr>
      </p:pic>
      <p:sp>
        <p:nvSpPr>
          <p:cNvPr id="3" name="Title 2">
            <a:extLst>
              <a:ext uri="{FF2B5EF4-FFF2-40B4-BE49-F238E27FC236}">
                <a16:creationId xmlns:a16="http://schemas.microsoft.com/office/drawing/2014/main" id="{52DDE2CC-3ECA-5797-D55C-7092E348DB75}"/>
              </a:ext>
            </a:extLst>
          </p:cNvPr>
          <p:cNvSpPr>
            <a:spLocks noGrp="1"/>
          </p:cNvSpPr>
          <p:nvPr>
            <p:ph type="title"/>
          </p:nvPr>
        </p:nvSpPr>
        <p:spPr/>
        <p:txBody>
          <a:bodyPr/>
          <a:lstStyle/>
          <a:p>
            <a:r>
              <a:rPr lang="en-IN" dirty="0"/>
              <a:t>Available Schedules</a:t>
            </a:r>
          </a:p>
        </p:txBody>
      </p:sp>
      <p:sp>
        <p:nvSpPr>
          <p:cNvPr id="4" name="Content Placeholder 3">
            <a:extLst>
              <a:ext uri="{FF2B5EF4-FFF2-40B4-BE49-F238E27FC236}">
                <a16:creationId xmlns:a16="http://schemas.microsoft.com/office/drawing/2014/main" id="{595CDD28-CC25-559D-9734-E7A1ED52C2D7}"/>
              </a:ext>
            </a:extLst>
          </p:cNvPr>
          <p:cNvSpPr>
            <a:spLocks noGrp="1"/>
          </p:cNvSpPr>
          <p:nvPr>
            <p:ph sz="quarter" idx="10"/>
          </p:nvPr>
        </p:nvSpPr>
        <p:spPr/>
        <p:txBody>
          <a:bodyPr/>
          <a:lstStyle/>
          <a:p>
            <a:endParaRPr lang="en-IN"/>
          </a:p>
        </p:txBody>
      </p:sp>
    </p:spTree>
    <p:extLst>
      <p:ext uri="{BB962C8B-B14F-4D97-AF65-F5344CB8AC3E}">
        <p14:creationId xmlns:p14="http://schemas.microsoft.com/office/powerpoint/2010/main" val="345697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6C6265-2DA1-473C-22CF-0206D4BF6EA1}"/>
              </a:ext>
            </a:extLst>
          </p:cNvPr>
          <p:cNvSpPr>
            <a:spLocks noGrp="1"/>
          </p:cNvSpPr>
          <p:nvPr>
            <p:ph type="title"/>
          </p:nvPr>
        </p:nvSpPr>
        <p:spPr/>
        <p:txBody>
          <a:bodyPr/>
          <a:lstStyle/>
          <a:p>
            <a:r>
              <a:rPr lang="en-IN" dirty="0"/>
              <a:t>Seats Selection Page</a:t>
            </a:r>
          </a:p>
        </p:txBody>
      </p:sp>
      <p:sp>
        <p:nvSpPr>
          <p:cNvPr id="4" name="Content Placeholder 3">
            <a:extLst>
              <a:ext uri="{FF2B5EF4-FFF2-40B4-BE49-F238E27FC236}">
                <a16:creationId xmlns:a16="http://schemas.microsoft.com/office/drawing/2014/main" id="{22FB420C-999E-2E7E-D1D9-D9C853B9C4D6}"/>
              </a:ext>
            </a:extLst>
          </p:cNvPr>
          <p:cNvSpPr>
            <a:spLocks noGrp="1"/>
          </p:cNvSpPr>
          <p:nvPr>
            <p:ph sz="quarter" idx="10"/>
          </p:nvPr>
        </p:nvSpPr>
        <p:spPr/>
        <p:txBody>
          <a:bodyPr/>
          <a:lstStyle/>
          <a:p>
            <a:endParaRPr lang="en-IN"/>
          </a:p>
        </p:txBody>
      </p:sp>
      <p:sp>
        <p:nvSpPr>
          <p:cNvPr id="7" name="Content Placeholder 6">
            <a:extLst>
              <a:ext uri="{FF2B5EF4-FFF2-40B4-BE49-F238E27FC236}">
                <a16:creationId xmlns:a16="http://schemas.microsoft.com/office/drawing/2014/main" id="{A666A5FC-91A5-4EF3-14CF-87F06E1FA5DA}"/>
              </a:ext>
            </a:extLst>
          </p:cNvPr>
          <p:cNvSpPr>
            <a:spLocks noGrp="1"/>
          </p:cNvSpPr>
          <p:nvPr>
            <p:ph idx="1"/>
          </p:nvPr>
        </p:nvSpPr>
        <p:spPr/>
        <p:txBody>
          <a:bodyPr/>
          <a:lstStyle/>
          <a:p>
            <a:pPr marL="0" indent="0">
              <a:buNone/>
            </a:pPr>
            <a:endParaRPr lang="en-IN" dirty="0"/>
          </a:p>
        </p:txBody>
      </p:sp>
      <p:pic>
        <p:nvPicPr>
          <p:cNvPr id="9" name="Picture 8">
            <a:extLst>
              <a:ext uri="{FF2B5EF4-FFF2-40B4-BE49-F238E27FC236}">
                <a16:creationId xmlns:a16="http://schemas.microsoft.com/office/drawing/2014/main" id="{F6CC6039-823D-CC59-F5AB-92F751DAA663}"/>
              </a:ext>
            </a:extLst>
          </p:cNvPr>
          <p:cNvPicPr>
            <a:picLocks noChangeAspect="1"/>
          </p:cNvPicPr>
          <p:nvPr/>
        </p:nvPicPr>
        <p:blipFill>
          <a:blip r:embed="rId2"/>
          <a:stretch>
            <a:fillRect/>
          </a:stretch>
        </p:blipFill>
        <p:spPr>
          <a:xfrm>
            <a:off x="1703483" y="925385"/>
            <a:ext cx="5278738" cy="3725083"/>
          </a:xfrm>
          <a:prstGeom prst="rect">
            <a:avLst/>
          </a:prstGeom>
        </p:spPr>
      </p:pic>
    </p:spTree>
    <p:extLst>
      <p:ext uri="{BB962C8B-B14F-4D97-AF65-F5344CB8AC3E}">
        <p14:creationId xmlns:p14="http://schemas.microsoft.com/office/powerpoint/2010/main" val="414806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B19209-E26A-86B1-82E9-59DFD9AA2FA9}"/>
              </a:ext>
            </a:extLst>
          </p:cNvPr>
          <p:cNvPicPr>
            <a:picLocks noGrp="1" noChangeAspect="1"/>
          </p:cNvPicPr>
          <p:nvPr>
            <p:ph idx="1"/>
          </p:nvPr>
        </p:nvPicPr>
        <p:blipFill>
          <a:blip r:embed="rId2"/>
          <a:stretch>
            <a:fillRect/>
          </a:stretch>
        </p:blipFill>
        <p:spPr>
          <a:xfrm>
            <a:off x="187036" y="775266"/>
            <a:ext cx="5479473" cy="3958283"/>
          </a:xfrm>
          <a:prstGeom prst="rect">
            <a:avLst/>
          </a:prstGeom>
        </p:spPr>
      </p:pic>
      <p:sp>
        <p:nvSpPr>
          <p:cNvPr id="3" name="Title 2">
            <a:extLst>
              <a:ext uri="{FF2B5EF4-FFF2-40B4-BE49-F238E27FC236}">
                <a16:creationId xmlns:a16="http://schemas.microsoft.com/office/drawing/2014/main" id="{BA2512DD-F1D0-3615-6F9E-C074C6880555}"/>
              </a:ext>
            </a:extLst>
          </p:cNvPr>
          <p:cNvSpPr>
            <a:spLocks noGrp="1"/>
          </p:cNvSpPr>
          <p:nvPr>
            <p:ph type="title"/>
          </p:nvPr>
        </p:nvSpPr>
        <p:spPr/>
        <p:txBody>
          <a:bodyPr/>
          <a:lstStyle/>
          <a:p>
            <a:r>
              <a:rPr lang="en-IN" dirty="0"/>
              <a:t>Payment Page</a:t>
            </a:r>
          </a:p>
        </p:txBody>
      </p:sp>
      <p:sp>
        <p:nvSpPr>
          <p:cNvPr id="4" name="Content Placeholder 3">
            <a:extLst>
              <a:ext uri="{FF2B5EF4-FFF2-40B4-BE49-F238E27FC236}">
                <a16:creationId xmlns:a16="http://schemas.microsoft.com/office/drawing/2014/main" id="{8BE82E3F-626A-F6D6-E2E0-15AA57AF9D6F}"/>
              </a:ext>
            </a:extLst>
          </p:cNvPr>
          <p:cNvSpPr>
            <a:spLocks noGrp="1"/>
          </p:cNvSpPr>
          <p:nvPr>
            <p:ph sz="quarter" idx="10"/>
          </p:nvPr>
        </p:nvSpPr>
        <p:spPr/>
        <p:txBody>
          <a:bodyPr/>
          <a:lstStyle/>
          <a:p>
            <a:endParaRPr lang="en-IN"/>
          </a:p>
        </p:txBody>
      </p:sp>
      <p:pic>
        <p:nvPicPr>
          <p:cNvPr id="6" name="Content Placeholder 4">
            <a:extLst>
              <a:ext uri="{FF2B5EF4-FFF2-40B4-BE49-F238E27FC236}">
                <a16:creationId xmlns:a16="http://schemas.microsoft.com/office/drawing/2014/main" id="{8E834C17-72AE-A313-A9CB-9EFA52675F0C}"/>
              </a:ext>
            </a:extLst>
          </p:cNvPr>
          <p:cNvPicPr>
            <a:picLocks noChangeAspect="1"/>
          </p:cNvPicPr>
          <p:nvPr/>
        </p:nvPicPr>
        <p:blipFill rotWithShape="1">
          <a:blip r:embed="rId3"/>
          <a:srcRect l="27243" r="25500"/>
          <a:stretch/>
        </p:blipFill>
        <p:spPr bwMode="gray">
          <a:xfrm>
            <a:off x="5666509" y="938607"/>
            <a:ext cx="3344264" cy="321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0425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DDD2AA-DD22-061C-EF94-CE2CCDEAD19F}"/>
              </a:ext>
            </a:extLst>
          </p:cNvPr>
          <p:cNvSpPr>
            <a:spLocks noGrp="1"/>
          </p:cNvSpPr>
          <p:nvPr>
            <p:ph type="title"/>
          </p:nvPr>
        </p:nvSpPr>
        <p:spPr/>
        <p:txBody>
          <a:bodyPr/>
          <a:lstStyle/>
          <a:p>
            <a:r>
              <a:rPr lang="en-IN" dirty="0"/>
              <a:t>Dashboard/User’s Profile</a:t>
            </a:r>
          </a:p>
        </p:txBody>
      </p:sp>
      <p:sp>
        <p:nvSpPr>
          <p:cNvPr id="4" name="Content Placeholder 3">
            <a:extLst>
              <a:ext uri="{FF2B5EF4-FFF2-40B4-BE49-F238E27FC236}">
                <a16:creationId xmlns:a16="http://schemas.microsoft.com/office/drawing/2014/main" id="{C043D564-C502-0BD0-DF8E-3D24759FABCD}"/>
              </a:ext>
            </a:extLst>
          </p:cNvPr>
          <p:cNvSpPr>
            <a:spLocks noGrp="1"/>
          </p:cNvSpPr>
          <p:nvPr>
            <p:ph sz="quarter" idx="10"/>
          </p:nvPr>
        </p:nvSpPr>
        <p:spPr/>
        <p:txBody>
          <a:bodyPr/>
          <a:lstStyle/>
          <a:p>
            <a:endParaRPr lang="en-IN"/>
          </a:p>
        </p:txBody>
      </p:sp>
      <p:pic>
        <p:nvPicPr>
          <p:cNvPr id="7" name="Content Placeholder 6">
            <a:extLst>
              <a:ext uri="{FF2B5EF4-FFF2-40B4-BE49-F238E27FC236}">
                <a16:creationId xmlns:a16="http://schemas.microsoft.com/office/drawing/2014/main" id="{8CC2CAAC-93A5-874D-B273-259757F1A159}"/>
              </a:ext>
            </a:extLst>
          </p:cNvPr>
          <p:cNvPicPr>
            <a:picLocks noGrp="1" noChangeAspect="1"/>
          </p:cNvPicPr>
          <p:nvPr>
            <p:ph idx="1"/>
          </p:nvPr>
        </p:nvPicPr>
        <p:blipFill>
          <a:blip r:embed="rId2"/>
          <a:stretch>
            <a:fillRect/>
          </a:stretch>
        </p:blipFill>
        <p:spPr>
          <a:xfrm>
            <a:off x="1364022" y="939800"/>
            <a:ext cx="6404843" cy="3725863"/>
          </a:xfrm>
          <a:prstGeom prst="rect">
            <a:avLst/>
          </a:prstGeom>
        </p:spPr>
      </p:pic>
    </p:spTree>
    <p:extLst>
      <p:ext uri="{BB962C8B-B14F-4D97-AF65-F5344CB8AC3E}">
        <p14:creationId xmlns:p14="http://schemas.microsoft.com/office/powerpoint/2010/main" val="3824120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E89C0CB-EAB9-7DA8-F97A-2C798288E6F0}"/>
              </a:ext>
            </a:extLst>
          </p:cNvPr>
          <p:cNvPicPr>
            <a:picLocks noGrp="1" noChangeAspect="1"/>
          </p:cNvPicPr>
          <p:nvPr>
            <p:ph idx="1"/>
          </p:nvPr>
        </p:nvPicPr>
        <p:blipFill>
          <a:blip r:embed="rId2"/>
          <a:stretch>
            <a:fillRect/>
          </a:stretch>
        </p:blipFill>
        <p:spPr>
          <a:xfrm>
            <a:off x="185347" y="625148"/>
            <a:ext cx="8615362" cy="1919371"/>
          </a:xfrm>
          <a:prstGeom prst="rect">
            <a:avLst/>
          </a:prstGeom>
        </p:spPr>
      </p:pic>
      <p:sp>
        <p:nvSpPr>
          <p:cNvPr id="3" name="Title 2">
            <a:extLst>
              <a:ext uri="{FF2B5EF4-FFF2-40B4-BE49-F238E27FC236}">
                <a16:creationId xmlns:a16="http://schemas.microsoft.com/office/drawing/2014/main" id="{2DB8E103-D470-4B90-11A9-22D3E8BB13F6}"/>
              </a:ext>
            </a:extLst>
          </p:cNvPr>
          <p:cNvSpPr>
            <a:spLocks noGrp="1"/>
          </p:cNvSpPr>
          <p:nvPr>
            <p:ph type="title"/>
          </p:nvPr>
        </p:nvSpPr>
        <p:spPr/>
        <p:txBody>
          <a:bodyPr/>
          <a:lstStyle/>
          <a:p>
            <a:r>
              <a:rPr lang="en-IN" dirty="0"/>
              <a:t>Dashboard/User’s Bookings</a:t>
            </a:r>
          </a:p>
        </p:txBody>
      </p:sp>
      <p:pic>
        <p:nvPicPr>
          <p:cNvPr id="6" name="Content Placeholder 7">
            <a:extLst>
              <a:ext uri="{FF2B5EF4-FFF2-40B4-BE49-F238E27FC236}">
                <a16:creationId xmlns:a16="http://schemas.microsoft.com/office/drawing/2014/main" id="{BE9E1952-1971-0679-EE21-3B6DEBDCC00F}"/>
              </a:ext>
            </a:extLst>
          </p:cNvPr>
          <p:cNvPicPr>
            <a:picLocks noChangeAspect="1"/>
          </p:cNvPicPr>
          <p:nvPr/>
        </p:nvPicPr>
        <p:blipFill rotWithShape="1">
          <a:blip r:embed="rId3"/>
          <a:srcRect b="33377"/>
          <a:stretch/>
        </p:blipFill>
        <p:spPr bwMode="gray">
          <a:xfrm>
            <a:off x="788589" y="2420800"/>
            <a:ext cx="6986860" cy="2482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1684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539AA23-7AC5-AAAF-BEC1-BDA6CC615D05}"/>
              </a:ext>
            </a:extLst>
          </p:cNvPr>
          <p:cNvPicPr>
            <a:picLocks noGrp="1" noChangeAspect="1"/>
          </p:cNvPicPr>
          <p:nvPr>
            <p:ph idx="1"/>
          </p:nvPr>
        </p:nvPicPr>
        <p:blipFill>
          <a:blip r:embed="rId2"/>
          <a:stretch>
            <a:fillRect/>
          </a:stretch>
        </p:blipFill>
        <p:spPr>
          <a:xfrm>
            <a:off x="676276" y="932873"/>
            <a:ext cx="7780336" cy="3725863"/>
          </a:xfrm>
        </p:spPr>
      </p:pic>
      <p:sp>
        <p:nvSpPr>
          <p:cNvPr id="3" name="Title 2">
            <a:extLst>
              <a:ext uri="{FF2B5EF4-FFF2-40B4-BE49-F238E27FC236}">
                <a16:creationId xmlns:a16="http://schemas.microsoft.com/office/drawing/2014/main" id="{43C59317-3C12-749F-D490-4C47B9AD6C06}"/>
              </a:ext>
            </a:extLst>
          </p:cNvPr>
          <p:cNvSpPr>
            <a:spLocks noGrp="1"/>
          </p:cNvSpPr>
          <p:nvPr>
            <p:ph type="title"/>
          </p:nvPr>
        </p:nvSpPr>
        <p:spPr/>
        <p:txBody>
          <a:bodyPr/>
          <a:lstStyle/>
          <a:p>
            <a:r>
              <a:rPr lang="en-IN" dirty="0"/>
              <a:t>Admin: Add-Bus</a:t>
            </a:r>
          </a:p>
        </p:txBody>
      </p:sp>
      <p:sp>
        <p:nvSpPr>
          <p:cNvPr id="4" name="Content Placeholder 3">
            <a:extLst>
              <a:ext uri="{FF2B5EF4-FFF2-40B4-BE49-F238E27FC236}">
                <a16:creationId xmlns:a16="http://schemas.microsoft.com/office/drawing/2014/main" id="{02131693-A5BE-67CF-E31A-1D555DAFD030}"/>
              </a:ext>
            </a:extLst>
          </p:cNvPr>
          <p:cNvSpPr>
            <a:spLocks noGrp="1"/>
          </p:cNvSpPr>
          <p:nvPr>
            <p:ph sz="quarter" idx="10"/>
          </p:nvPr>
        </p:nvSpPr>
        <p:spPr/>
        <p:txBody>
          <a:bodyPr/>
          <a:lstStyle/>
          <a:p>
            <a:endParaRPr lang="en-IN"/>
          </a:p>
        </p:txBody>
      </p:sp>
    </p:spTree>
    <p:extLst>
      <p:ext uri="{BB962C8B-B14F-4D97-AF65-F5344CB8AC3E}">
        <p14:creationId xmlns:p14="http://schemas.microsoft.com/office/powerpoint/2010/main" val="2707324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46C589B-D821-1003-CCCC-F8E6E228795B}"/>
              </a:ext>
            </a:extLst>
          </p:cNvPr>
          <p:cNvPicPr>
            <a:picLocks noGrp="1" noChangeAspect="1"/>
          </p:cNvPicPr>
          <p:nvPr>
            <p:ph idx="1"/>
          </p:nvPr>
        </p:nvPicPr>
        <p:blipFill>
          <a:blip r:embed="rId2"/>
          <a:stretch>
            <a:fillRect/>
          </a:stretch>
        </p:blipFill>
        <p:spPr>
          <a:xfrm>
            <a:off x="1132340" y="939800"/>
            <a:ext cx="6868208" cy="3725863"/>
          </a:xfrm>
        </p:spPr>
      </p:pic>
      <p:sp>
        <p:nvSpPr>
          <p:cNvPr id="3" name="Title 2">
            <a:extLst>
              <a:ext uri="{FF2B5EF4-FFF2-40B4-BE49-F238E27FC236}">
                <a16:creationId xmlns:a16="http://schemas.microsoft.com/office/drawing/2014/main" id="{A5D68DF3-7D83-2DF3-27F4-052FACADBA08}"/>
              </a:ext>
            </a:extLst>
          </p:cNvPr>
          <p:cNvSpPr>
            <a:spLocks noGrp="1"/>
          </p:cNvSpPr>
          <p:nvPr>
            <p:ph type="title"/>
          </p:nvPr>
        </p:nvSpPr>
        <p:spPr/>
        <p:txBody>
          <a:bodyPr/>
          <a:lstStyle/>
          <a:p>
            <a:r>
              <a:rPr lang="en-IN" dirty="0"/>
              <a:t>Admin Add-Schedule</a:t>
            </a:r>
          </a:p>
        </p:txBody>
      </p:sp>
      <p:sp>
        <p:nvSpPr>
          <p:cNvPr id="4" name="Content Placeholder 3">
            <a:extLst>
              <a:ext uri="{FF2B5EF4-FFF2-40B4-BE49-F238E27FC236}">
                <a16:creationId xmlns:a16="http://schemas.microsoft.com/office/drawing/2014/main" id="{B7287D2E-560F-8A88-5D5E-CED668D20283}"/>
              </a:ext>
            </a:extLst>
          </p:cNvPr>
          <p:cNvSpPr>
            <a:spLocks noGrp="1"/>
          </p:cNvSpPr>
          <p:nvPr>
            <p:ph sz="quarter" idx="10"/>
          </p:nvPr>
        </p:nvSpPr>
        <p:spPr/>
        <p:txBody>
          <a:bodyPr/>
          <a:lstStyle/>
          <a:p>
            <a:endParaRPr lang="en-IN"/>
          </a:p>
        </p:txBody>
      </p:sp>
    </p:spTree>
    <p:extLst>
      <p:ext uri="{BB962C8B-B14F-4D97-AF65-F5344CB8AC3E}">
        <p14:creationId xmlns:p14="http://schemas.microsoft.com/office/powerpoint/2010/main" val="4171227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11195B-D202-52CA-38D7-3E031D20A04B}"/>
              </a:ext>
            </a:extLst>
          </p:cNvPr>
          <p:cNvSpPr>
            <a:spLocks noGrp="1"/>
          </p:cNvSpPr>
          <p:nvPr>
            <p:ph type="title"/>
          </p:nvPr>
        </p:nvSpPr>
        <p:spPr/>
        <p:txBody>
          <a:bodyPr/>
          <a:lstStyle/>
          <a:p>
            <a:r>
              <a:rPr lang="en-IN" dirty="0"/>
              <a:t>Scrum Board</a:t>
            </a:r>
          </a:p>
        </p:txBody>
      </p:sp>
      <p:sp>
        <p:nvSpPr>
          <p:cNvPr id="4" name="Content Placeholder 3">
            <a:extLst>
              <a:ext uri="{FF2B5EF4-FFF2-40B4-BE49-F238E27FC236}">
                <a16:creationId xmlns:a16="http://schemas.microsoft.com/office/drawing/2014/main" id="{17DECF75-A66A-8AA9-947A-681AB748D6CF}"/>
              </a:ext>
            </a:extLst>
          </p:cNvPr>
          <p:cNvSpPr>
            <a:spLocks noGrp="1"/>
          </p:cNvSpPr>
          <p:nvPr>
            <p:ph sz="quarter" idx="10"/>
          </p:nvPr>
        </p:nvSpPr>
        <p:spPr>
          <a:xfrm>
            <a:off x="258189" y="555502"/>
            <a:ext cx="8615226" cy="384720"/>
          </a:xfrm>
        </p:spPr>
        <p:txBody>
          <a:bodyPr/>
          <a:lstStyle/>
          <a:p>
            <a:r>
              <a:rPr lang="en-IN" dirty="0"/>
              <a:t>Link :</a:t>
            </a:r>
            <a:r>
              <a:rPr lang="en-IN" dirty="0">
                <a:solidFill>
                  <a:srgbClr val="00B0F0"/>
                </a:solidFill>
                <a:hlinkClick r:id="rId2">
                  <a:extLst>
                    <a:ext uri="{A12FA001-AC4F-418D-AE19-62706E023703}">
                      <ahyp:hlinkClr xmlns:ahyp="http://schemas.microsoft.com/office/drawing/2018/hyperlinkcolor" val="tx"/>
                    </a:ext>
                  </a:extLst>
                </a:hlinkClick>
              </a:rPr>
              <a:t>https://docs.google.com/spreadsheets/d/12q8EqcmpkXvoNevFBdG-NZEo9BbcQf5V/</a:t>
            </a:r>
            <a:r>
              <a:rPr lang="en-IN" dirty="0" err="1">
                <a:solidFill>
                  <a:srgbClr val="00B0F0"/>
                </a:solidFill>
                <a:hlinkClick r:id="rId2">
                  <a:extLst>
                    <a:ext uri="{A12FA001-AC4F-418D-AE19-62706E023703}">
                      <ahyp:hlinkClr xmlns:ahyp="http://schemas.microsoft.com/office/drawing/2018/hyperlinkcolor" val="tx"/>
                    </a:ext>
                  </a:extLst>
                </a:hlinkClick>
              </a:rPr>
              <a:t>edit?usp</a:t>
            </a:r>
            <a:r>
              <a:rPr lang="en-IN" dirty="0">
                <a:solidFill>
                  <a:srgbClr val="00B0F0"/>
                </a:solidFill>
                <a:hlinkClick r:id="rId2">
                  <a:extLst>
                    <a:ext uri="{A12FA001-AC4F-418D-AE19-62706E023703}">
                      <ahyp:hlinkClr xmlns:ahyp="http://schemas.microsoft.com/office/drawing/2018/hyperlinkcolor" val="tx"/>
                    </a:ext>
                  </a:extLst>
                </a:hlinkClick>
              </a:rPr>
              <a:t>=</a:t>
            </a:r>
            <a:r>
              <a:rPr lang="en-IN" dirty="0" err="1">
                <a:solidFill>
                  <a:srgbClr val="00B0F0"/>
                </a:solidFill>
                <a:hlinkClick r:id="rId2">
                  <a:extLst>
                    <a:ext uri="{A12FA001-AC4F-418D-AE19-62706E023703}">
                      <ahyp:hlinkClr xmlns:ahyp="http://schemas.microsoft.com/office/drawing/2018/hyperlinkcolor" val="tx"/>
                    </a:ext>
                  </a:extLst>
                </a:hlinkClick>
              </a:rPr>
              <a:t>sharing&amp;ouid</a:t>
            </a:r>
            <a:r>
              <a:rPr lang="en-IN" dirty="0">
                <a:solidFill>
                  <a:srgbClr val="00B0F0"/>
                </a:solidFill>
                <a:hlinkClick r:id="rId2">
                  <a:extLst>
                    <a:ext uri="{A12FA001-AC4F-418D-AE19-62706E023703}">
                      <ahyp:hlinkClr xmlns:ahyp="http://schemas.microsoft.com/office/drawing/2018/hyperlinkcolor" val="tx"/>
                    </a:ext>
                  </a:extLst>
                </a:hlinkClick>
              </a:rPr>
              <a:t>=109844898612111137257&amp;rtpof=</a:t>
            </a:r>
            <a:r>
              <a:rPr lang="en-IN" dirty="0" err="1">
                <a:solidFill>
                  <a:srgbClr val="00B0F0"/>
                </a:solidFill>
                <a:hlinkClick r:id="rId2">
                  <a:extLst>
                    <a:ext uri="{A12FA001-AC4F-418D-AE19-62706E023703}">
                      <ahyp:hlinkClr xmlns:ahyp="http://schemas.microsoft.com/office/drawing/2018/hyperlinkcolor" val="tx"/>
                    </a:ext>
                  </a:extLst>
                </a:hlinkClick>
              </a:rPr>
              <a:t>true&amp;sd</a:t>
            </a:r>
            <a:r>
              <a:rPr lang="en-IN" dirty="0">
                <a:solidFill>
                  <a:srgbClr val="00B0F0"/>
                </a:solidFill>
                <a:hlinkClick r:id="rId2">
                  <a:extLst>
                    <a:ext uri="{A12FA001-AC4F-418D-AE19-62706E023703}">
                      <ahyp:hlinkClr xmlns:ahyp="http://schemas.microsoft.com/office/drawing/2018/hyperlinkcolor" val="tx"/>
                    </a:ext>
                  </a:extLst>
                </a:hlinkClick>
              </a:rPr>
              <a:t>=true</a:t>
            </a:r>
            <a:endParaRPr lang="en-IN" dirty="0">
              <a:solidFill>
                <a:srgbClr val="00B0F0"/>
              </a:solidFill>
            </a:endParaRPr>
          </a:p>
        </p:txBody>
      </p:sp>
      <p:sp>
        <p:nvSpPr>
          <p:cNvPr id="2" name="Content Placeholder 1">
            <a:extLst>
              <a:ext uri="{FF2B5EF4-FFF2-40B4-BE49-F238E27FC236}">
                <a16:creationId xmlns:a16="http://schemas.microsoft.com/office/drawing/2014/main" id="{DA544B50-3FE5-D51E-196F-E0424659D167}"/>
              </a:ext>
            </a:extLst>
          </p:cNvPr>
          <p:cNvSpPr>
            <a:spLocks noGrp="1"/>
          </p:cNvSpPr>
          <p:nvPr>
            <p:ph idx="1"/>
          </p:nvPr>
        </p:nvSpPr>
        <p:spPr>
          <a:xfrm>
            <a:off x="0" y="1217751"/>
            <a:ext cx="9092045" cy="3769885"/>
          </a:xfrm>
        </p:spPr>
        <p:txBody>
          <a:bodyPr/>
          <a:lstStyle/>
          <a:p>
            <a:pPr marL="0" indent="0">
              <a:buNone/>
            </a:pPr>
            <a:endParaRPr lang="en-IN" dirty="0"/>
          </a:p>
        </p:txBody>
      </p:sp>
      <p:pic>
        <p:nvPicPr>
          <p:cNvPr id="7" name="Picture 6">
            <a:extLst>
              <a:ext uri="{FF2B5EF4-FFF2-40B4-BE49-F238E27FC236}">
                <a16:creationId xmlns:a16="http://schemas.microsoft.com/office/drawing/2014/main" id="{7D7CE550-0F36-88A7-B644-27096EF84C77}"/>
              </a:ext>
            </a:extLst>
          </p:cNvPr>
          <p:cNvPicPr>
            <a:picLocks noChangeAspect="1"/>
          </p:cNvPicPr>
          <p:nvPr/>
        </p:nvPicPr>
        <p:blipFill>
          <a:blip r:embed="rId3"/>
          <a:stretch>
            <a:fillRect/>
          </a:stretch>
        </p:blipFill>
        <p:spPr>
          <a:xfrm>
            <a:off x="0" y="1217754"/>
            <a:ext cx="9040091" cy="2707995"/>
          </a:xfrm>
          <a:prstGeom prst="rect">
            <a:avLst/>
          </a:prstGeom>
        </p:spPr>
      </p:pic>
    </p:spTree>
    <p:extLst>
      <p:ext uri="{BB962C8B-B14F-4D97-AF65-F5344CB8AC3E}">
        <p14:creationId xmlns:p14="http://schemas.microsoft.com/office/powerpoint/2010/main" val="2209659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964396-3961-4DE3-820B-BFAB6BF56C09}"/>
              </a:ext>
            </a:extLst>
          </p:cNvPr>
          <p:cNvSpPr>
            <a:spLocks noGrp="1"/>
          </p:cNvSpPr>
          <p:nvPr>
            <p:ph idx="1"/>
          </p:nvPr>
        </p:nvSpPr>
        <p:spPr/>
        <p:txBody>
          <a:bodyPr/>
          <a:lstStyle/>
          <a:p>
            <a:pPr marL="146050" indent="-146050">
              <a:lnSpc>
                <a:spcPct val="120000"/>
              </a:lnSpc>
              <a:spcBef>
                <a:spcPts val="1000"/>
              </a:spcBef>
              <a:spcAft>
                <a:spcPts val="0"/>
              </a:spcAft>
            </a:pPr>
            <a:r>
              <a:rPr lang="en-US" dirty="0" err="1"/>
              <a:t>Amogh</a:t>
            </a:r>
            <a:r>
              <a:rPr lang="en-US" dirty="0"/>
              <a:t> Deshpande </a:t>
            </a:r>
          </a:p>
          <a:p>
            <a:pPr marL="146050" indent="-146050">
              <a:lnSpc>
                <a:spcPct val="120000"/>
              </a:lnSpc>
              <a:spcBef>
                <a:spcPts val="1000"/>
              </a:spcBef>
              <a:spcAft>
                <a:spcPts val="0"/>
              </a:spcAft>
            </a:pPr>
            <a:r>
              <a:rPr lang="en-US" dirty="0"/>
              <a:t>Anirudh K</a:t>
            </a:r>
          </a:p>
          <a:p>
            <a:pPr marL="146050" indent="-146050">
              <a:lnSpc>
                <a:spcPct val="120000"/>
              </a:lnSpc>
              <a:spcBef>
                <a:spcPts val="1000"/>
              </a:spcBef>
              <a:spcAft>
                <a:spcPts val="0"/>
              </a:spcAft>
            </a:pPr>
            <a:r>
              <a:rPr lang="en-US" dirty="0" err="1"/>
              <a:t>Dhanashri</a:t>
            </a:r>
            <a:r>
              <a:rPr lang="en-US" dirty="0"/>
              <a:t> Patil</a:t>
            </a:r>
          </a:p>
          <a:p>
            <a:pPr marL="146050" indent="-146050">
              <a:lnSpc>
                <a:spcPct val="120000"/>
              </a:lnSpc>
              <a:spcBef>
                <a:spcPts val="1000"/>
              </a:spcBef>
              <a:spcAft>
                <a:spcPts val="0"/>
              </a:spcAft>
            </a:pPr>
            <a:r>
              <a:rPr lang="en-US" dirty="0"/>
              <a:t>Rupali Sharma</a:t>
            </a:r>
          </a:p>
          <a:p>
            <a:pPr marL="146050" indent="-146050">
              <a:lnSpc>
                <a:spcPct val="120000"/>
              </a:lnSpc>
              <a:spcBef>
                <a:spcPts val="1000"/>
              </a:spcBef>
              <a:spcAft>
                <a:spcPts val="0"/>
              </a:spcAft>
            </a:pPr>
            <a:r>
              <a:rPr lang="en-US" dirty="0"/>
              <a:t>Sourav Patra</a:t>
            </a:r>
            <a:endParaRPr lang="en-SG" dirty="0"/>
          </a:p>
        </p:txBody>
      </p:sp>
      <p:sp>
        <p:nvSpPr>
          <p:cNvPr id="3" name="Title 2"/>
          <p:cNvSpPr>
            <a:spLocks noGrp="1"/>
          </p:cNvSpPr>
          <p:nvPr>
            <p:ph type="title"/>
          </p:nvPr>
        </p:nvSpPr>
        <p:spPr/>
        <p:txBody>
          <a:bodyPr/>
          <a:lstStyle/>
          <a:p>
            <a:r>
              <a:rPr lang="en-US" dirty="0"/>
              <a:t>TEAM MEMBERS</a:t>
            </a:r>
          </a:p>
        </p:txBody>
      </p:sp>
    </p:spTree>
    <p:extLst>
      <p:ext uri="{BB962C8B-B14F-4D97-AF65-F5344CB8AC3E}">
        <p14:creationId xmlns:p14="http://schemas.microsoft.com/office/powerpoint/2010/main" val="760889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37E558-5A7D-CD32-9F70-91B54D653480}"/>
              </a:ext>
            </a:extLst>
          </p:cNvPr>
          <p:cNvSpPr>
            <a:spLocks noGrp="1"/>
          </p:cNvSpPr>
          <p:nvPr>
            <p:ph idx="1"/>
          </p:nvPr>
        </p:nvSpPr>
        <p:spPr>
          <a:xfrm>
            <a:off x="265809" y="1161202"/>
            <a:ext cx="8607607" cy="3504103"/>
          </a:xfrm>
        </p:spPr>
        <p:txBody>
          <a:bodyPr/>
          <a:lstStyle/>
          <a:p>
            <a:pPr marL="0" indent="0">
              <a:buNone/>
            </a:pPr>
            <a:r>
              <a:rPr lang="en-US" b="1" dirty="0"/>
              <a:t>In this Project </a:t>
            </a:r>
            <a:r>
              <a:rPr lang="en-IN" b="0" i="0" dirty="0">
                <a:solidFill>
                  <a:srgbClr val="202124"/>
                </a:solidFill>
                <a:effectLst/>
                <a:latin typeface="Roboto" panose="02000000000000000000" pitchFamily="2" charset="0"/>
              </a:rPr>
              <a:t>we have developed a secure, user-friendly Bus Reservation System. This Project basically provides Bus information and regarding bus information. First of all, on our website any user or visitors view our system and search the bus and how many seats are available in our buses. The user can also register their own seats on the bus on this website.</a:t>
            </a:r>
            <a:endParaRPr lang="en-US" dirty="0"/>
          </a:p>
        </p:txBody>
      </p:sp>
      <p:sp>
        <p:nvSpPr>
          <p:cNvPr id="3" name="Title 2">
            <a:extLst>
              <a:ext uri="{FF2B5EF4-FFF2-40B4-BE49-F238E27FC236}">
                <a16:creationId xmlns:a16="http://schemas.microsoft.com/office/drawing/2014/main" id="{AEEB940F-009D-7CD4-EF71-05841BB02AA4}"/>
              </a:ext>
            </a:extLst>
          </p:cNvPr>
          <p:cNvSpPr>
            <a:spLocks noGrp="1"/>
          </p:cNvSpPr>
          <p:nvPr>
            <p:ph type="title"/>
          </p:nvPr>
        </p:nvSpPr>
        <p:spPr/>
        <p:txBody>
          <a:bodyPr/>
          <a:lstStyle/>
          <a:p>
            <a:r>
              <a:rPr lang="en-US"/>
              <a:t>CONCLUSION</a:t>
            </a:r>
          </a:p>
        </p:txBody>
      </p:sp>
    </p:spTree>
    <p:extLst>
      <p:ext uri="{BB962C8B-B14F-4D97-AF65-F5344CB8AC3E}">
        <p14:creationId xmlns:p14="http://schemas.microsoft.com/office/powerpoint/2010/main" val="2829551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520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71BA01-36F0-B6DE-8F0F-F20AC4D5468D}"/>
              </a:ext>
            </a:extLst>
          </p:cNvPr>
          <p:cNvSpPr>
            <a:spLocks noGrp="1"/>
          </p:cNvSpPr>
          <p:nvPr>
            <p:ph idx="1"/>
          </p:nvPr>
        </p:nvSpPr>
        <p:spPr/>
        <p:txBody>
          <a:bodyPr/>
          <a:lstStyle/>
          <a:p>
            <a:pPr marL="146050" indent="-146050"/>
            <a:r>
              <a:rPr lang="en-IN" dirty="0"/>
              <a:t>Online Bus Reservation is a web application which provides a user-friendly User Interface and an easy efficient way to search and book bus tickets.</a:t>
            </a:r>
          </a:p>
          <a:p>
            <a:pPr marL="146050" indent="-146050"/>
            <a:r>
              <a:rPr lang="en-IN" dirty="0"/>
              <a:t>User have access to search buses and apply for it. User can register on website to avail privileged facilities. </a:t>
            </a:r>
          </a:p>
          <a:p>
            <a:pPr marL="146050" indent="-146050"/>
            <a:r>
              <a:rPr lang="en-IN" dirty="0"/>
              <a:t>User can also change his/her registered details in the dashboard.</a:t>
            </a:r>
          </a:p>
          <a:p>
            <a:pPr marL="146050" indent="-146050"/>
            <a:r>
              <a:rPr lang="en-IN" dirty="0"/>
              <a:t>User can anytime login, check his/her booking details and download the ticket for previous booking.</a:t>
            </a:r>
          </a:p>
        </p:txBody>
      </p:sp>
      <p:sp>
        <p:nvSpPr>
          <p:cNvPr id="3" name="Title 2">
            <a:extLst>
              <a:ext uri="{FF2B5EF4-FFF2-40B4-BE49-F238E27FC236}">
                <a16:creationId xmlns:a16="http://schemas.microsoft.com/office/drawing/2014/main" id="{7DD6CFBD-F0AF-3EDF-C4C1-04CA30657168}"/>
              </a:ext>
            </a:extLst>
          </p:cNvPr>
          <p:cNvSpPr>
            <a:spLocks noGrp="1"/>
          </p:cNvSpPr>
          <p:nvPr>
            <p:ph type="title"/>
          </p:nvPr>
        </p:nvSpPr>
        <p:spPr/>
        <p:txBody>
          <a:bodyPr/>
          <a:lstStyle/>
          <a:p>
            <a:r>
              <a:rPr lang="en-US" dirty="0"/>
              <a:t>ABOUT</a:t>
            </a:r>
          </a:p>
        </p:txBody>
      </p:sp>
    </p:spTree>
    <p:extLst>
      <p:ext uri="{BB962C8B-B14F-4D97-AF65-F5344CB8AC3E}">
        <p14:creationId xmlns:p14="http://schemas.microsoft.com/office/powerpoint/2010/main" val="1603698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4288D1-A9D0-FD25-494B-9F5E1E1C40CF}"/>
              </a:ext>
            </a:extLst>
          </p:cNvPr>
          <p:cNvSpPr>
            <a:spLocks noGrp="1"/>
          </p:cNvSpPr>
          <p:nvPr>
            <p:ph idx="1"/>
          </p:nvPr>
        </p:nvSpPr>
        <p:spPr>
          <a:xfrm>
            <a:off x="138545" y="692728"/>
            <a:ext cx="8395855" cy="3983182"/>
          </a:xfrm>
        </p:spPr>
        <p:txBody>
          <a:bodyPr/>
          <a:lstStyle/>
          <a:p>
            <a:pPr marL="146050" indent="-146050"/>
            <a:r>
              <a:rPr lang="en-IN" dirty="0"/>
              <a:t>In today’s world of bus transportation many private bus transportation company have traditional approach of managing work on paper which seems to be money and time consuming. </a:t>
            </a:r>
          </a:p>
          <a:p>
            <a:pPr marL="146050" indent="-146050"/>
            <a:r>
              <a:rPr lang="en-IN" dirty="0"/>
              <a:t>Also not guaranteed that all transaction to be error free and may lead to many calculation mistakes in bill generation and costing. </a:t>
            </a:r>
          </a:p>
          <a:p>
            <a:pPr marL="146050" indent="-146050"/>
            <a:r>
              <a:rPr lang="en-IN" dirty="0"/>
              <a:t>Online bus reservation system is a project which provides an online portal for bus ticket reservation. This application allows customers to book bus tickets from anywhere and anytime. </a:t>
            </a:r>
          </a:p>
          <a:p>
            <a:pPr marL="146050" indent="-146050"/>
            <a:r>
              <a:rPr lang="en-IN" dirty="0"/>
              <a:t>The customer can easily book tickets at their comfort. The customer can view all the details of the seats, bus, and route along with pictures. </a:t>
            </a:r>
          </a:p>
          <a:p>
            <a:pPr marL="146050" indent="-146050"/>
            <a:r>
              <a:rPr lang="en-IN" dirty="0"/>
              <a:t>The customer can also view and download the details of the journey and journey timings. This will give customer an overview of the journey and will be a hassle-free task of doing bus reservation at fingertips.</a:t>
            </a:r>
            <a:endParaRPr lang="en-US" dirty="0"/>
          </a:p>
        </p:txBody>
      </p:sp>
      <p:sp>
        <p:nvSpPr>
          <p:cNvPr id="3" name="Title 2">
            <a:extLst>
              <a:ext uri="{FF2B5EF4-FFF2-40B4-BE49-F238E27FC236}">
                <a16:creationId xmlns:a16="http://schemas.microsoft.com/office/drawing/2014/main" id="{E2B169C4-8200-41F3-6631-6B334CEF2950}"/>
              </a:ext>
            </a:extLst>
          </p:cNvPr>
          <p:cNvSpPr>
            <a:spLocks noGrp="1"/>
          </p:cNvSpPr>
          <p:nvPr>
            <p:ph type="title"/>
          </p:nvPr>
        </p:nvSpPr>
        <p:spPr/>
        <p:txBody>
          <a:bodyPr/>
          <a:lstStyle/>
          <a:p>
            <a:r>
              <a:rPr lang="en-US" dirty="0"/>
              <a:t>PROBLEM STATEMENT</a:t>
            </a:r>
          </a:p>
        </p:txBody>
      </p:sp>
    </p:spTree>
    <p:extLst>
      <p:ext uri="{BB962C8B-B14F-4D97-AF65-F5344CB8AC3E}">
        <p14:creationId xmlns:p14="http://schemas.microsoft.com/office/powerpoint/2010/main" val="3126582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805EFE-2FB3-B234-3E2B-B9CDFB6C525A}"/>
              </a:ext>
            </a:extLst>
          </p:cNvPr>
          <p:cNvSpPr>
            <a:spLocks noGrp="1"/>
          </p:cNvSpPr>
          <p:nvPr>
            <p:ph idx="1"/>
          </p:nvPr>
        </p:nvSpPr>
        <p:spPr/>
        <p:txBody>
          <a:bodyPr/>
          <a:lstStyle/>
          <a:p>
            <a:r>
              <a:rPr lang="en-IN" dirty="0"/>
              <a:t>The objective of application is to computerize any traveling company process to manage data, so that all the transactions become faster and there should not be any error in transactions like calculation mistake, bill generation and other things.</a:t>
            </a:r>
          </a:p>
          <a:p>
            <a:r>
              <a:rPr lang="en-IN" dirty="0"/>
              <a:t>It replaces all the paperwork. It keeps records of all the bills also, given to the customers, so that customer could update his daily accounts.</a:t>
            </a:r>
          </a:p>
          <a:p>
            <a:pPr marL="0" indent="0">
              <a:buNone/>
            </a:pPr>
            <a:endParaRPr lang="en-IN" dirty="0"/>
          </a:p>
        </p:txBody>
      </p:sp>
      <p:sp>
        <p:nvSpPr>
          <p:cNvPr id="3" name="Title 2">
            <a:extLst>
              <a:ext uri="{FF2B5EF4-FFF2-40B4-BE49-F238E27FC236}">
                <a16:creationId xmlns:a16="http://schemas.microsoft.com/office/drawing/2014/main" id="{C7DD28FC-424C-EDA0-ED45-0D078340DC96}"/>
              </a:ext>
            </a:extLst>
          </p:cNvPr>
          <p:cNvSpPr>
            <a:spLocks noGrp="1"/>
          </p:cNvSpPr>
          <p:nvPr>
            <p:ph type="title"/>
          </p:nvPr>
        </p:nvSpPr>
        <p:spPr/>
        <p:txBody>
          <a:bodyPr/>
          <a:lstStyle/>
          <a:p>
            <a:r>
              <a:rPr lang="en-IN" dirty="0"/>
              <a:t>Objectives</a:t>
            </a:r>
          </a:p>
        </p:txBody>
      </p:sp>
    </p:spTree>
    <p:extLst>
      <p:ext uri="{BB962C8B-B14F-4D97-AF65-F5344CB8AC3E}">
        <p14:creationId xmlns:p14="http://schemas.microsoft.com/office/powerpoint/2010/main" val="3734918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D905A6-90B5-EE68-989D-1A2BE6E5BBBA}"/>
              </a:ext>
            </a:extLst>
          </p:cNvPr>
          <p:cNvSpPr>
            <a:spLocks noGrp="1"/>
          </p:cNvSpPr>
          <p:nvPr>
            <p:ph idx="1"/>
          </p:nvPr>
        </p:nvSpPr>
        <p:spPr/>
        <p:txBody>
          <a:bodyPr/>
          <a:lstStyle/>
          <a:p>
            <a:pPr marL="146050" indent="-146050"/>
            <a:r>
              <a:rPr lang="en-US" dirty="0"/>
              <a:t>Front End: </a:t>
            </a:r>
            <a:r>
              <a:rPr lang="en-US" b="1" dirty="0"/>
              <a:t>HTML, CSS, Typescript</a:t>
            </a:r>
          </a:p>
          <a:p>
            <a:pPr marL="146050" indent="-146050"/>
            <a:r>
              <a:rPr lang="en-US" dirty="0"/>
              <a:t>Back-End: </a:t>
            </a:r>
            <a:r>
              <a:rPr lang="en-US" b="1" dirty="0"/>
              <a:t>Java</a:t>
            </a:r>
          </a:p>
          <a:p>
            <a:pPr marL="146050" indent="-146050"/>
            <a:r>
              <a:rPr lang="en-US" dirty="0"/>
              <a:t>Database: </a:t>
            </a:r>
            <a:r>
              <a:rPr lang="en-US" b="1" dirty="0"/>
              <a:t>Oracle</a:t>
            </a:r>
          </a:p>
          <a:p>
            <a:pPr marL="146050" indent="-146050"/>
            <a:r>
              <a:rPr lang="en-US" dirty="0"/>
              <a:t>Frameworks: </a:t>
            </a:r>
            <a:r>
              <a:rPr lang="en-US" b="1" dirty="0"/>
              <a:t>Spring Boot, Angular</a:t>
            </a:r>
          </a:p>
          <a:p>
            <a:pPr marL="146050" indent="-146050"/>
            <a:r>
              <a:rPr lang="en-US" dirty="0"/>
              <a:t>Rest API for Testing: </a:t>
            </a:r>
            <a:r>
              <a:rPr lang="en-US" b="1" dirty="0"/>
              <a:t>Postman</a:t>
            </a:r>
          </a:p>
          <a:p>
            <a:pPr marL="146050" indent="-146050"/>
            <a:endParaRPr lang="en-US" dirty="0"/>
          </a:p>
        </p:txBody>
      </p:sp>
      <p:sp>
        <p:nvSpPr>
          <p:cNvPr id="3" name="Title 2">
            <a:extLst>
              <a:ext uri="{FF2B5EF4-FFF2-40B4-BE49-F238E27FC236}">
                <a16:creationId xmlns:a16="http://schemas.microsoft.com/office/drawing/2014/main" id="{464689A7-0FE0-7781-8ADD-6A561C9532CA}"/>
              </a:ext>
            </a:extLst>
          </p:cNvPr>
          <p:cNvSpPr>
            <a:spLocks noGrp="1"/>
          </p:cNvSpPr>
          <p:nvPr>
            <p:ph type="title"/>
          </p:nvPr>
        </p:nvSpPr>
        <p:spPr/>
        <p:txBody>
          <a:bodyPr/>
          <a:lstStyle/>
          <a:p>
            <a:r>
              <a:rPr lang="en-US"/>
              <a:t>Technologies Used</a:t>
            </a:r>
          </a:p>
        </p:txBody>
      </p:sp>
    </p:spTree>
    <p:extLst>
      <p:ext uri="{BB962C8B-B14F-4D97-AF65-F5344CB8AC3E}">
        <p14:creationId xmlns:p14="http://schemas.microsoft.com/office/powerpoint/2010/main" val="3178796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5D3E67-674F-7A0A-C303-E166C76AF98A}"/>
              </a:ext>
            </a:extLst>
          </p:cNvPr>
          <p:cNvSpPr>
            <a:spLocks noGrp="1"/>
          </p:cNvSpPr>
          <p:nvPr>
            <p:ph type="title"/>
          </p:nvPr>
        </p:nvSpPr>
        <p:spPr/>
        <p:txBody>
          <a:bodyPr/>
          <a:lstStyle/>
          <a:p>
            <a:r>
              <a:rPr lang="en-US"/>
              <a:t>ER-DIAGRAM</a:t>
            </a:r>
          </a:p>
        </p:txBody>
      </p:sp>
      <p:pic>
        <p:nvPicPr>
          <p:cNvPr id="6" name="Content Placeholder 5">
            <a:extLst>
              <a:ext uri="{FF2B5EF4-FFF2-40B4-BE49-F238E27FC236}">
                <a16:creationId xmlns:a16="http://schemas.microsoft.com/office/drawing/2014/main" id="{4F086D72-DAE7-33C4-9627-FAF9C2654C75}"/>
              </a:ext>
            </a:extLst>
          </p:cNvPr>
          <p:cNvPicPr>
            <a:picLocks noGrp="1" noChangeAspect="1"/>
          </p:cNvPicPr>
          <p:nvPr>
            <p:ph idx="1"/>
          </p:nvPr>
        </p:nvPicPr>
        <p:blipFill>
          <a:blip r:embed="rId2"/>
          <a:stretch>
            <a:fillRect/>
          </a:stretch>
        </p:blipFill>
        <p:spPr>
          <a:xfrm>
            <a:off x="849839" y="583692"/>
            <a:ext cx="7074378" cy="4223836"/>
          </a:xfrm>
        </p:spPr>
      </p:pic>
    </p:spTree>
    <p:extLst>
      <p:ext uri="{BB962C8B-B14F-4D97-AF65-F5344CB8AC3E}">
        <p14:creationId xmlns:p14="http://schemas.microsoft.com/office/powerpoint/2010/main" val="1272132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E9F811-28C4-FD26-582B-2D4A8B37633B}"/>
              </a:ext>
            </a:extLst>
          </p:cNvPr>
          <p:cNvSpPr>
            <a:spLocks noGrp="1"/>
          </p:cNvSpPr>
          <p:nvPr>
            <p:ph type="title"/>
          </p:nvPr>
        </p:nvSpPr>
        <p:spPr>
          <a:xfrm>
            <a:off x="269878" y="240427"/>
            <a:ext cx="8024283" cy="384721"/>
          </a:xfrm>
        </p:spPr>
        <p:txBody>
          <a:bodyPr wrap="square" anchor="t">
            <a:normAutofit/>
          </a:bodyPr>
          <a:lstStyle/>
          <a:p>
            <a:r>
              <a:rPr lang="en-US"/>
              <a:t>DATA - FLOW DIAGRAM</a:t>
            </a:r>
          </a:p>
        </p:txBody>
      </p:sp>
      <p:pic>
        <p:nvPicPr>
          <p:cNvPr id="5" name="Picture 4">
            <a:extLst>
              <a:ext uri="{FF2B5EF4-FFF2-40B4-BE49-F238E27FC236}">
                <a16:creationId xmlns:a16="http://schemas.microsoft.com/office/drawing/2014/main" id="{6C435567-4792-BF6F-DBF4-E71FF31EEB06}"/>
              </a:ext>
            </a:extLst>
          </p:cNvPr>
          <p:cNvPicPr>
            <a:picLocks noChangeAspect="1"/>
          </p:cNvPicPr>
          <p:nvPr/>
        </p:nvPicPr>
        <p:blipFill>
          <a:blip r:embed="rId2"/>
          <a:stretch>
            <a:fillRect/>
          </a:stretch>
        </p:blipFill>
        <p:spPr>
          <a:xfrm>
            <a:off x="1731818" y="625148"/>
            <a:ext cx="5396345" cy="4227827"/>
          </a:xfrm>
          <a:prstGeom prst="rect">
            <a:avLst/>
          </a:prstGeom>
        </p:spPr>
      </p:pic>
    </p:spTree>
    <p:extLst>
      <p:ext uri="{BB962C8B-B14F-4D97-AF65-F5344CB8AC3E}">
        <p14:creationId xmlns:p14="http://schemas.microsoft.com/office/powerpoint/2010/main" val="38858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4689A7-0FE0-7781-8ADD-6A561C9532CA}"/>
              </a:ext>
            </a:extLst>
          </p:cNvPr>
          <p:cNvSpPr>
            <a:spLocks noGrp="1"/>
          </p:cNvSpPr>
          <p:nvPr>
            <p:ph type="title"/>
          </p:nvPr>
        </p:nvSpPr>
        <p:spPr/>
        <p:txBody>
          <a:bodyPr/>
          <a:lstStyle/>
          <a:p>
            <a:r>
              <a:rPr lang="en-US" dirty="0"/>
              <a:t>Project Glimpses: Home Page</a:t>
            </a:r>
          </a:p>
        </p:txBody>
      </p:sp>
      <p:pic>
        <p:nvPicPr>
          <p:cNvPr id="9" name="Content Placeholder 8">
            <a:extLst>
              <a:ext uri="{FF2B5EF4-FFF2-40B4-BE49-F238E27FC236}">
                <a16:creationId xmlns:a16="http://schemas.microsoft.com/office/drawing/2014/main" id="{0C69E52C-D049-22FC-885A-6552BBE7F6F7}"/>
              </a:ext>
            </a:extLst>
          </p:cNvPr>
          <p:cNvPicPr>
            <a:picLocks noGrp="1" noChangeAspect="1"/>
          </p:cNvPicPr>
          <p:nvPr>
            <p:ph idx="1"/>
          </p:nvPr>
        </p:nvPicPr>
        <p:blipFill>
          <a:blip r:embed="rId2"/>
          <a:stretch>
            <a:fillRect/>
          </a:stretch>
        </p:blipFill>
        <p:spPr>
          <a:xfrm>
            <a:off x="588818" y="753840"/>
            <a:ext cx="7802405" cy="4019051"/>
          </a:xfrm>
        </p:spPr>
      </p:pic>
    </p:spTree>
    <p:extLst>
      <p:ext uri="{BB962C8B-B14F-4D97-AF65-F5344CB8AC3E}">
        <p14:creationId xmlns:p14="http://schemas.microsoft.com/office/powerpoint/2010/main" val="3243794863"/>
      </p:ext>
    </p:extLst>
  </p:cSld>
  <p:clrMapOvr>
    <a:masterClrMapping/>
  </p:clrMapOvr>
</p:sld>
</file>

<file path=ppt/theme/theme1.xml><?xml version="1.0" encoding="utf-8"?>
<a:theme xmlns:a="http://schemas.openxmlformats.org/drawingml/2006/main" name="L&amp;T Infotech">
  <a:themeElements>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fontScheme name="ICG Fonts">
      <a:majorFont>
        <a:latin typeface="Arial"/>
        <a:ea typeface="STKaiti"/>
        <a:cs typeface=""/>
      </a:majorFont>
      <a:minorFont>
        <a:latin typeface="Arial"/>
        <a:ea typeface="STKait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Arial" pitchFamily="34" charset="0"/>
            <a:ea typeface="+mj-ea"/>
          </a:defRPr>
        </a:defPPr>
      </a:lstStyle>
    </a:spDef>
    <a:lnDef>
      <a:spPr bwMode="auto">
        <a:xfrm>
          <a:off x="0" y="0"/>
          <a:ext cx="1" cy="1"/>
        </a:xfrm>
        <a:custGeom>
          <a:avLst/>
          <a:gdLst/>
          <a:ahLst/>
          <a:cxnLst/>
          <a:rect l="0" t="0" r="0" b="0"/>
          <a:pathLst/>
        </a:cu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ea typeface="ヒラギノ角ゴ Pro W3" pitchFamily="124" charset="-128"/>
          </a:defRPr>
        </a:defPPr>
      </a:lstStyle>
    </a:lnDef>
    <a:txDef>
      <a:spPr>
        <a:noFill/>
      </a:spPr>
      <a:bodyPr wrap="none" rtlCol="0">
        <a:spAutoFit/>
      </a:bodyPr>
      <a:lstStyle>
        <a:defPPr>
          <a:defRPr baseline="0" dirty="0">
            <a:ea typeface="+mj-ea"/>
          </a:defRPr>
        </a:defPPr>
      </a:lstStyle>
    </a:txDef>
  </a:objectDefaults>
  <a:extraClrSchemeLst>
    <a:extraClrScheme>
      <a:clrScheme name="ICG_Pres (A4) 1">
        <a:dk1>
          <a:srgbClr val="53565A"/>
        </a:dk1>
        <a:lt1>
          <a:srgbClr val="FFFFFF"/>
        </a:lt1>
        <a:dk2>
          <a:srgbClr val="97999B"/>
        </a:dk2>
        <a:lt2>
          <a:srgbClr val="53565A"/>
        </a:lt2>
        <a:accent1>
          <a:srgbClr val="002D72"/>
        </a:accent1>
        <a:accent2>
          <a:srgbClr val="99ABC7"/>
        </a:accent2>
        <a:accent3>
          <a:srgbClr val="FFFFFF"/>
        </a:accent3>
        <a:accent4>
          <a:srgbClr val="46484C"/>
        </a:accent4>
        <a:accent5>
          <a:srgbClr val="AAADBC"/>
        </a:accent5>
        <a:accent6>
          <a:srgbClr val="8A9BB4"/>
        </a:accent6>
        <a:hlink>
          <a:srgbClr val="00BDF2"/>
        </a:hlink>
        <a:folHlink>
          <a:srgbClr val="99E4FA"/>
        </a:folHlink>
      </a:clrScheme>
      <a:clrMap bg1="lt1" tx1="dk1" bg2="lt2" tx2="dk2" accent1="accent1" accent2="accent2" accent3="accent3" accent4="accent4" accent5="accent5" accent6="accent6" hlink="hlink" folHlink="folHlink"/>
    </a:extraClrScheme>
  </a:extraClrSchemeLst>
  <a:custClrLst>
    <a:custClr name="Aqua">
      <a:srgbClr val="00B0B9"/>
    </a:custClr>
    <a:custClr name="Aqua Tint">
      <a:srgbClr val="99DFE3"/>
    </a:custClr>
    <a:custClr name="Goldenrod">
      <a:srgbClr val="C99700"/>
    </a:custClr>
    <a:custClr name="Goldenrod Tint">
      <a:srgbClr val="E9D599"/>
    </a:custClr>
    <a:custClr name="Forest">
      <a:srgbClr val="00843D"/>
    </a:custClr>
    <a:custClr name="Forest Tint">
      <a:srgbClr val="66B797"/>
    </a:custClr>
    <a:custClr name="Plum">
      <a:srgbClr val="890C58"/>
    </a:custClr>
    <a:custClr name="Plum Tint">
      <a:srgbClr val="B37A9F"/>
    </a:custClr>
    <a:custClr name="Olive">
      <a:srgbClr val="949300"/>
    </a:custClr>
    <a:custClr name="Olive Tint">
      <a:srgbClr val="D4D499"/>
    </a:custClr>
    <a:custClr name="Teal">
      <a:srgbClr val="007377"/>
    </a:custClr>
    <a:custClr name="Teal Tint">
      <a:srgbClr val="99C7C9"/>
    </a:custClr>
    <a:custClr name="Tangerine">
      <a:srgbClr val="ED8B00"/>
    </a:custClr>
    <a:custClr name="Tangerine Tint">
      <a:srgbClr val="F8D199"/>
    </a:custClr>
    <a:custClr name="Purple">
      <a:srgbClr val="6B3077"/>
    </a:custClr>
    <a:custClr name="Purple Tint">
      <a:srgbClr val="C4ACC9"/>
    </a:custClr>
    <a:custClr name="Green">
      <a:srgbClr val="84BD00"/>
    </a:custClr>
    <a:custClr name="Green Tint">
      <a:srgbClr val="CEE599"/>
    </a:custClr>
    <a:custClr name="White">
      <a:srgbClr val="FFFFFF"/>
    </a:custClr>
    <a:custClr name="White">
      <a:srgbClr val="FFFFFF"/>
    </a:custClr>
    <a:custClr name="Burnt Orange">
      <a:srgbClr val="CB6015"/>
    </a:custClr>
    <a:custClr name="Citi Cyan Tint (20%)">
      <a:srgbClr val="CCF2FC"/>
    </a:custClr>
    <a:custClr name="Citi Light Gray Tint(20%)">
      <a:srgbClr val="EAEBEB"/>
    </a:custClr>
  </a:custClr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F8E8959049E8428369959651C7B244" ma:contentTypeVersion="1" ma:contentTypeDescription="Create a new document." ma:contentTypeScope="" ma:versionID="a3dfc01f428c3fcbfdafd221a376b9de">
  <xsd:schema xmlns:xsd="http://www.w3.org/2001/XMLSchema" xmlns:p="http://schemas.microsoft.com/office/2006/metadata/properties" xmlns:ns2="71bf3f0a-df54-467d-89c2-87f8d534ba77" targetNamespace="http://schemas.microsoft.com/office/2006/metadata/properties" ma:root="true" ma:fieldsID="96a372070048e73f7666a0524ec77300" ns2:_="">
    <xsd:import namespace="71bf3f0a-df54-467d-89c2-87f8d534ba77"/>
    <xsd:element name="properties">
      <xsd:complexType>
        <xsd:sequence>
          <xsd:element name="documentManagement">
            <xsd:complexType>
              <xsd:all>
                <xsd:element ref="ns2:Comments" minOccurs="0"/>
              </xsd:all>
            </xsd:complexType>
          </xsd:element>
        </xsd:sequence>
      </xsd:complexType>
    </xsd:element>
  </xsd:schema>
  <xsd:schema xmlns:xsd="http://www.w3.org/2001/XMLSchema" xmlns:dms="http://schemas.microsoft.com/office/2006/documentManagement/types" targetNamespace="71bf3f0a-df54-467d-89c2-87f8d534ba77" elementFormDefault="qualified">
    <xsd:import namespace="http://schemas.microsoft.com/office/2006/documentManagement/types"/>
    <xsd:element name="Comments" ma:index="10" nillable="true" ma:displayName="Comments" ma:internalName="Comments">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Comments xmlns="71bf3f0a-df54-467d-89c2-87f8d534ba77" xsi:nil="true"/>
  </documentManagement>
</p:properties>
</file>

<file path=customXml/itemProps1.xml><?xml version="1.0" encoding="utf-8"?>
<ds:datastoreItem xmlns:ds="http://schemas.openxmlformats.org/officeDocument/2006/customXml" ds:itemID="{8ABB6DC8-0142-4676-96FE-F1693BA95046}">
  <ds:schemaRefs>
    <ds:schemaRef ds:uri="http://schemas.microsoft.com/sharepoint/v3/contenttype/forms"/>
  </ds:schemaRefs>
</ds:datastoreItem>
</file>

<file path=customXml/itemProps2.xml><?xml version="1.0" encoding="utf-8"?>
<ds:datastoreItem xmlns:ds="http://schemas.openxmlformats.org/officeDocument/2006/customXml" ds:itemID="{2C674307-C299-473D-A73D-C7DBA1A7BA16}">
  <ds:schemaRefs>
    <ds:schemaRef ds:uri="71bf3f0a-df54-467d-89c2-87f8d534ba77"/>
    <ds:schemaRef ds:uri="http://purl.org/dc/elements/1.1/"/>
    <ds:schemaRef ds:uri="http://purl.org/dc/terms/"/>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ternal/2005/internalDocumentation"/>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4559248-63FA-4C6E-A37D-96FF4426E5C5}">
  <ds:schemaRefs>
    <ds:schemaRef ds:uri="71bf3f0a-df54-467d-89c2-87f8d534ba7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629</TotalTime>
  <Words>488</Words>
  <Application>Microsoft Office PowerPoint</Application>
  <PresentationFormat>On-screen Show (16:9)</PresentationFormat>
  <Paragraphs>44</Paragraphs>
  <Slides>21</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Arial</vt:lpstr>
      <vt:lpstr>Calibri Light</vt:lpstr>
      <vt:lpstr>Roboto</vt:lpstr>
      <vt:lpstr>Symbol</vt:lpstr>
      <vt:lpstr>Wingdings</vt:lpstr>
      <vt:lpstr>L&amp;T Infotech</vt:lpstr>
      <vt:lpstr>Custom Design</vt:lpstr>
      <vt:lpstr>                    BUS RESERVATION SYSTEM</vt:lpstr>
      <vt:lpstr>TEAM MEMBERS</vt:lpstr>
      <vt:lpstr>ABOUT</vt:lpstr>
      <vt:lpstr>PROBLEM STATEMENT</vt:lpstr>
      <vt:lpstr>Objectives</vt:lpstr>
      <vt:lpstr>Technologies Used</vt:lpstr>
      <vt:lpstr>ER-DIAGRAM</vt:lpstr>
      <vt:lpstr>DATA - FLOW DIAGRAM</vt:lpstr>
      <vt:lpstr>Project Glimpses: Home Page</vt:lpstr>
      <vt:lpstr>Project Glimpse: Contact Information</vt:lpstr>
      <vt:lpstr>User Login/ Registration</vt:lpstr>
      <vt:lpstr>Available Schedules</vt:lpstr>
      <vt:lpstr>Seats Selection Page</vt:lpstr>
      <vt:lpstr>Payment Page</vt:lpstr>
      <vt:lpstr>Dashboard/User’s Profile</vt:lpstr>
      <vt:lpstr>Dashboard/User’s Bookings</vt:lpstr>
      <vt:lpstr>Admin: Add-Bus</vt:lpstr>
      <vt:lpstr>Admin Add-Schedule</vt:lpstr>
      <vt:lpstr>Scrum Board</vt:lpstr>
      <vt:lpstr>CONCLUSION</vt:lpstr>
      <vt:lpstr>PowerPoint Presentation</vt:lpstr>
    </vt:vector>
  </TitlesOfParts>
  <Company>Citi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ICG_Pres(A4)</dc:title>
  <dc:creator>Rowsell, Karen [CCC-OT_OP]</dc:creator>
  <cp:lastModifiedBy>Sourav Patra</cp:lastModifiedBy>
  <cp:revision>49</cp:revision>
  <cp:lastPrinted>2015-11-28T12:28:20Z</cp:lastPrinted>
  <dcterms:created xsi:type="dcterms:W3CDTF">2007-05-25T22:38:05Z</dcterms:created>
  <dcterms:modified xsi:type="dcterms:W3CDTF">2022-09-02T10:07:28Z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0x01010070F8E8959049E8428369959651C7B244</vt:lpwstr>
  </property>
  <property fmtid="{D5CDD505-2E9C-101B-9397-08002B2CF9AE}" pid="3" name="TOCOpt">
    <vt:lpwstr>1</vt:lpwstr>
  </property>
  <property fmtid="{D5CDD505-2E9C-101B-9397-08002B2CF9AE}" pid="4" name="PNSOpt">
    <vt:lpwstr>1</vt:lpwstr>
  </property>
  <property fmtid="{D5CDD505-2E9C-101B-9397-08002B2CF9AE}" pid="5" name="Pitchbook Compatible">
    <vt:lpwstr>Yes</vt:lpwstr>
  </property>
</Properties>
</file>